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4.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51" r:id="rId7"/>
    <p:sldMasterId id="2147484584" r:id="rId8"/>
    <p:sldMasterId id="2147484645" r:id="rId9"/>
    <p:sldMasterId id="2147484667" r:id="rId10"/>
    <p:sldMasterId id="2147484783" r:id="rId11"/>
    <p:sldMasterId id="2147484813" r:id="rId12"/>
    <p:sldMasterId id="2147484843" r:id="rId13"/>
    <p:sldMasterId id="2147484876" r:id="rId14"/>
    <p:sldMasterId id="2147484923" r:id="rId15"/>
  </p:sldMasterIdLst>
  <p:notesMasterIdLst>
    <p:notesMasterId r:id="rId44"/>
  </p:notesMasterIdLst>
  <p:handoutMasterIdLst>
    <p:handoutMasterId r:id="rId45"/>
  </p:handoutMasterIdLst>
  <p:sldIdLst>
    <p:sldId id="5788" r:id="rId16"/>
    <p:sldId id="5811" r:id="rId17"/>
    <p:sldId id="5789" r:id="rId18"/>
    <p:sldId id="5778" r:id="rId19"/>
    <p:sldId id="5779" r:id="rId20"/>
    <p:sldId id="5780" r:id="rId21"/>
    <p:sldId id="5790" r:id="rId22"/>
    <p:sldId id="5816" r:id="rId23"/>
    <p:sldId id="5793" r:id="rId24"/>
    <p:sldId id="4606" r:id="rId25"/>
    <p:sldId id="4643" r:id="rId26"/>
    <p:sldId id="4642" r:id="rId27"/>
    <p:sldId id="5781" r:id="rId28"/>
    <p:sldId id="5782" r:id="rId29"/>
    <p:sldId id="5783" r:id="rId30"/>
    <p:sldId id="5784" r:id="rId31"/>
    <p:sldId id="5785" r:id="rId32"/>
    <p:sldId id="5786" r:id="rId33"/>
    <p:sldId id="4410" r:id="rId34"/>
    <p:sldId id="5794" r:id="rId35"/>
    <p:sldId id="4578" r:id="rId36"/>
    <p:sldId id="5802" r:id="rId37"/>
    <p:sldId id="5800" r:id="rId38"/>
    <p:sldId id="5795" r:id="rId39"/>
    <p:sldId id="2400" r:id="rId40"/>
    <p:sldId id="5817" r:id="rId41"/>
    <p:sldId id="5815" r:id="rId42"/>
    <p:sldId id="5801" r:id="rId43"/>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53677592-A7BE-4832-84E1-AE27748E0361}">
          <p14:sldIdLst>
            <p14:sldId id="5788"/>
          </p14:sldIdLst>
        </p14:section>
        <p14:section name="Intro: Retail DT aspiration and challenges" id="{2612DE92-BC79-46C0-9363-6CA5C85F96E6}">
          <p14:sldIdLst>
            <p14:sldId id="5811"/>
            <p14:sldId id="5789"/>
            <p14:sldId id="5778"/>
            <p14:sldId id="5779"/>
            <p14:sldId id="5780"/>
          </p14:sldIdLst>
        </p14:section>
        <p14:section name="Need for low-code/no-code" id="{69BD6AFF-EF21-415B-806D-2BD9FD82CDAA}">
          <p14:sldIdLst>
            <p14:sldId id="5790"/>
            <p14:sldId id="5816"/>
            <p14:sldId id="5793"/>
          </p14:sldIdLst>
        </p14:section>
        <p14:section name="Industry examples" id="{84124788-2360-4FE4-9E7B-527175C9FCAC}">
          <p14:sldIdLst/>
        </p14:section>
        <p14:section name="Metro Bank" id="{C9223473-C79C-4A22-BCB9-B9EDF0D45789}">
          <p14:sldIdLst>
            <p14:sldId id="4606"/>
            <p14:sldId id="4643"/>
            <p14:sldId id="4642"/>
          </p14:sldIdLst>
        </p14:section>
        <p14:section name="G&amp;J Pepsi" id="{822DAAAE-0EA1-49ED-8237-8A9C924AF8E5}">
          <p14:sldIdLst>
            <p14:sldId id="5781"/>
            <p14:sldId id="5782"/>
            <p14:sldId id="5783"/>
          </p14:sldIdLst>
        </p14:section>
        <p14:section name="DriveTime" id="{563A7927-AD64-45FE-B44D-7D1CFC68C1D4}">
          <p14:sldIdLst>
            <p14:sldId id="5784"/>
            <p14:sldId id="5785"/>
            <p14:sldId id="5786"/>
          </p14:sldIdLst>
        </p14:section>
        <p14:section name="PowerApps pitch" id="{8DAB8A6E-1075-4060-9047-046F41044CC4}">
          <p14:sldIdLst>
            <p14:sldId id="4410"/>
            <p14:sldId id="5794"/>
          </p14:sldIdLst>
        </p14:section>
        <p14:section name="PowerApps demo" id="{751DB10C-C02F-4073-9546-00C67AFE0663}">
          <p14:sldIdLst>
            <p14:sldId id="4578"/>
            <p14:sldId id="5802"/>
            <p14:sldId id="5800"/>
          </p14:sldIdLst>
        </p14:section>
        <p14:section name="TEI, Partners &amp; Upsell" id="{93EDBEBB-2276-4F4E-B52C-0629FBC0C6E3}">
          <p14:sldIdLst>
            <p14:sldId id="5795"/>
            <p14:sldId id="2400"/>
            <p14:sldId id="5817"/>
            <p14:sldId id="5815"/>
          </p14:sldIdLst>
        </p14:section>
        <p14:section name="Session CTA" id="{9DADA5DF-1912-4A21-954C-51ED1223EBBC}">
          <p14:sldIdLst>
            <p14:sldId id="580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Larry Miller" initials="LM" lastIdx="4" clrIdx="7">
    <p:extLst>
      <p:ext uri="{19B8F6BF-5375-455C-9EA6-DF929625EA0E}">
        <p15:presenceInfo xmlns:p15="http://schemas.microsoft.com/office/powerpoint/2012/main" userId="Larry Miller" providerId="None"/>
      </p:ext>
    </p:extLst>
  </p:cmAuthor>
  <p:cmAuthor id="1" name="Mary Feil-Jacobs" initials="MFJ" lastIdx="43" clrIdx="1"/>
  <p:cmAuthor id="8" name="Greg Kennedy" initials="GK" lastIdx="4" clrIdx="8">
    <p:extLst>
      <p:ext uri="{19B8F6BF-5375-455C-9EA6-DF929625EA0E}">
        <p15:presenceInfo xmlns:p15="http://schemas.microsoft.com/office/powerpoint/2012/main" userId="S::gkennedy@valorem.com::1706f686-a244-47fd-9390-9b02f6c8e30f" providerId="AD"/>
      </p:ext>
    </p:extLst>
  </p:cmAuthor>
  <p:cmAuthor id="2" name="Monica Lueder" initials="ML" lastIdx="22" clrIdx="2">
    <p:extLst/>
  </p:cmAuthor>
  <p:cmAuthor id="9" name="Chantel Finley" initials="CF" lastIdx="1" clrIdx="9">
    <p:extLst>
      <p:ext uri="{19B8F6BF-5375-455C-9EA6-DF929625EA0E}">
        <p15:presenceInfo xmlns:p15="http://schemas.microsoft.com/office/powerpoint/2012/main" userId="S::chfinley@valorem.com::3ce21bd8-7744-45d9-94ba-2b411ac639c1" providerId="AD"/>
      </p:ext>
    </p:extLst>
  </p:cmAuthor>
  <p:cmAuthor id="3" name="Mary Feil-Jacobs" initials="MF" lastIdx="22" clrIdx="3">
    <p:extLst/>
  </p:cmAuthor>
  <p:cmAuthor id="10" name="Sarah Poore" initials="SP" lastIdx="4" clrIdx="10">
    <p:extLst>
      <p:ext uri="{19B8F6BF-5375-455C-9EA6-DF929625EA0E}">
        <p15:presenceInfo xmlns:p15="http://schemas.microsoft.com/office/powerpoint/2012/main" userId="S::spoore@valorem.com::6fffa205-1ebd-4a5e-a1c5-3f03ade014be" providerId="AD"/>
      </p:ext>
    </p:extLst>
  </p:cmAuthor>
  <p:cmAuthor id="4" name="Angela Powell" initials="AP" lastIdx="9" clrIdx="4">
    <p:extLst>
      <p:ext uri="{19B8F6BF-5375-455C-9EA6-DF929625EA0E}">
        <p15:presenceInfo xmlns:p15="http://schemas.microsoft.com/office/powerpoint/2012/main" userId="cf7d67635d593fc2" providerId="Windows Live"/>
      </p:ext>
    </p:extLst>
  </p:cmAuthor>
  <p:cmAuthor id="5" name="Andres Caldera" initials="AC" lastIdx="34" clrIdx="5">
    <p:extLst>
      <p:ext uri="{19B8F6BF-5375-455C-9EA6-DF929625EA0E}">
        <p15:presenceInfo xmlns:p15="http://schemas.microsoft.com/office/powerpoint/2012/main" userId="Andres Caldera" providerId="None"/>
      </p:ext>
    </p:extLst>
  </p:cmAuthor>
  <p:cmAuthor id="6" name="Enrique Plaza Garcia" initials="EPG" lastIdx="32" clrIdx="6">
    <p:extLst>
      <p:ext uri="{19B8F6BF-5375-455C-9EA6-DF929625EA0E}">
        <p15:presenceInfo xmlns:p15="http://schemas.microsoft.com/office/powerpoint/2012/main" userId="S::eplaza@microsoft.com::b62d3aa5-93e1-4879-a179-9f003646f9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D3E1"/>
    <a:srgbClr val="F6EBF9"/>
    <a:srgbClr val="F2F2F2"/>
    <a:srgbClr val="75757A"/>
    <a:srgbClr val="002050"/>
    <a:srgbClr val="004B50"/>
    <a:srgbClr val="000000"/>
    <a:srgbClr val="FFFFFF"/>
    <a:srgbClr val="353535"/>
    <a:srgbClr val="74277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00FAF-2F82-4AB9-A514-68714A73781B}" v="1" dt="2019-02-26T09:05:18.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451" autoAdjust="0"/>
  </p:normalViewPr>
  <p:slideViewPr>
    <p:cSldViewPr snapToGrid="0">
      <p:cViewPr varScale="1">
        <p:scale>
          <a:sx n="93" d="100"/>
          <a:sy n="93" d="100"/>
        </p:scale>
        <p:origin x="91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7.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3" Type="http://schemas.openxmlformats.org/officeDocument/2006/relationships/customXml" Target="../customXml/item3.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Master" Target="slideMasters/slideMaster6.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5.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slideMaster" Target="slideMasters/slideMaster9.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theme" Target="theme/theme1.xml"/><Relationship Id="rId10" Type="http://schemas.openxmlformats.org/officeDocument/2006/relationships/slideMaster" Target="slideMasters/slideMaster4.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Master" Target="slideMasters/slideMaster8.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viewProps" Target="viewProps.xml"/><Relationship Id="rId8" Type="http://schemas.openxmlformats.org/officeDocument/2006/relationships/slideMaster" Target="slideMasters/slideMaster2.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ias Triebe" userId="4012a709-e0fe-4e37-843f-c5716ff5bacd" providerId="ADAL" clId="{C0700FAF-2F82-4AB9-A514-68714A73781B}"/>
    <pc:docChg chg="delSld delMainMaster modSection">
      <pc:chgData name="Tobias Triebe" userId="4012a709-e0fe-4e37-843f-c5716ff5bacd" providerId="ADAL" clId="{C0700FAF-2F82-4AB9-A514-68714A73781B}" dt="2019-02-26T09:05:09.809" v="18" actId="2696"/>
      <pc:docMkLst>
        <pc:docMk/>
      </pc:docMkLst>
      <pc:sldChg chg="del">
        <pc:chgData name="Tobias Triebe" userId="4012a709-e0fe-4e37-843f-c5716ff5bacd" providerId="ADAL" clId="{C0700FAF-2F82-4AB9-A514-68714A73781B}" dt="2019-02-26T09:05:09.696" v="0" actId="2696"/>
        <pc:sldMkLst>
          <pc:docMk/>
          <pc:sldMk cId="2559168483" sldId="445"/>
        </pc:sldMkLst>
      </pc:sldChg>
      <pc:sldMasterChg chg="del delSldLayout">
        <pc:chgData name="Tobias Triebe" userId="4012a709-e0fe-4e37-843f-c5716ff5bacd" providerId="ADAL" clId="{C0700FAF-2F82-4AB9-A514-68714A73781B}" dt="2019-02-26T09:05:09.809" v="18" actId="2696"/>
        <pc:sldMasterMkLst>
          <pc:docMk/>
          <pc:sldMasterMk cId="3329195464" sldId="2147484905"/>
        </pc:sldMasterMkLst>
        <pc:sldLayoutChg chg="del">
          <pc:chgData name="Tobias Triebe" userId="4012a709-e0fe-4e37-843f-c5716ff5bacd" providerId="ADAL" clId="{C0700FAF-2F82-4AB9-A514-68714A73781B}" dt="2019-02-26T09:05:09.709" v="1" actId="2696"/>
          <pc:sldLayoutMkLst>
            <pc:docMk/>
            <pc:sldMasterMk cId="3329195464" sldId="2147484905"/>
            <pc:sldLayoutMk cId="3960808886" sldId="2147484906"/>
          </pc:sldLayoutMkLst>
        </pc:sldLayoutChg>
        <pc:sldLayoutChg chg="del">
          <pc:chgData name="Tobias Triebe" userId="4012a709-e0fe-4e37-843f-c5716ff5bacd" providerId="ADAL" clId="{C0700FAF-2F82-4AB9-A514-68714A73781B}" dt="2019-02-26T09:05:09.726" v="2" actId="2696"/>
          <pc:sldLayoutMkLst>
            <pc:docMk/>
            <pc:sldMasterMk cId="3329195464" sldId="2147484905"/>
            <pc:sldLayoutMk cId="2760978054" sldId="2147484907"/>
          </pc:sldLayoutMkLst>
        </pc:sldLayoutChg>
        <pc:sldLayoutChg chg="del">
          <pc:chgData name="Tobias Triebe" userId="4012a709-e0fe-4e37-843f-c5716ff5bacd" providerId="ADAL" clId="{C0700FAF-2F82-4AB9-A514-68714A73781B}" dt="2019-02-26T09:05:09.726" v="3" actId="2696"/>
          <pc:sldLayoutMkLst>
            <pc:docMk/>
            <pc:sldMasterMk cId="3329195464" sldId="2147484905"/>
            <pc:sldLayoutMk cId="1198290930" sldId="2147484908"/>
          </pc:sldLayoutMkLst>
        </pc:sldLayoutChg>
        <pc:sldLayoutChg chg="del">
          <pc:chgData name="Tobias Triebe" userId="4012a709-e0fe-4e37-843f-c5716ff5bacd" providerId="ADAL" clId="{C0700FAF-2F82-4AB9-A514-68714A73781B}" dt="2019-02-26T09:05:09.726" v="4" actId="2696"/>
          <pc:sldLayoutMkLst>
            <pc:docMk/>
            <pc:sldMasterMk cId="3329195464" sldId="2147484905"/>
            <pc:sldLayoutMk cId="1038600903" sldId="2147484909"/>
          </pc:sldLayoutMkLst>
        </pc:sldLayoutChg>
        <pc:sldLayoutChg chg="del">
          <pc:chgData name="Tobias Triebe" userId="4012a709-e0fe-4e37-843f-c5716ff5bacd" providerId="ADAL" clId="{C0700FAF-2F82-4AB9-A514-68714A73781B}" dt="2019-02-26T09:05:09.726" v="5" actId="2696"/>
          <pc:sldLayoutMkLst>
            <pc:docMk/>
            <pc:sldMasterMk cId="3329195464" sldId="2147484905"/>
            <pc:sldLayoutMk cId="838875154" sldId="2147484910"/>
          </pc:sldLayoutMkLst>
        </pc:sldLayoutChg>
        <pc:sldLayoutChg chg="del">
          <pc:chgData name="Tobias Triebe" userId="4012a709-e0fe-4e37-843f-c5716ff5bacd" providerId="ADAL" clId="{C0700FAF-2F82-4AB9-A514-68714A73781B}" dt="2019-02-26T09:05:09.726" v="6" actId="2696"/>
          <pc:sldLayoutMkLst>
            <pc:docMk/>
            <pc:sldMasterMk cId="3329195464" sldId="2147484905"/>
            <pc:sldLayoutMk cId="509217873" sldId="2147484911"/>
          </pc:sldLayoutMkLst>
        </pc:sldLayoutChg>
        <pc:sldLayoutChg chg="del">
          <pc:chgData name="Tobias Triebe" userId="4012a709-e0fe-4e37-843f-c5716ff5bacd" providerId="ADAL" clId="{C0700FAF-2F82-4AB9-A514-68714A73781B}" dt="2019-02-26T09:05:09.741" v="7" actId="2696"/>
          <pc:sldLayoutMkLst>
            <pc:docMk/>
            <pc:sldMasterMk cId="3329195464" sldId="2147484905"/>
            <pc:sldLayoutMk cId="3420130473" sldId="2147484912"/>
          </pc:sldLayoutMkLst>
        </pc:sldLayoutChg>
        <pc:sldLayoutChg chg="del">
          <pc:chgData name="Tobias Triebe" userId="4012a709-e0fe-4e37-843f-c5716ff5bacd" providerId="ADAL" clId="{C0700FAF-2F82-4AB9-A514-68714A73781B}" dt="2019-02-26T09:05:09.742" v="8" actId="2696"/>
          <pc:sldLayoutMkLst>
            <pc:docMk/>
            <pc:sldMasterMk cId="3329195464" sldId="2147484905"/>
            <pc:sldLayoutMk cId="2255674905" sldId="2147484913"/>
          </pc:sldLayoutMkLst>
        </pc:sldLayoutChg>
        <pc:sldLayoutChg chg="del">
          <pc:chgData name="Tobias Triebe" userId="4012a709-e0fe-4e37-843f-c5716ff5bacd" providerId="ADAL" clId="{C0700FAF-2F82-4AB9-A514-68714A73781B}" dt="2019-02-26T09:05:09.742" v="9" actId="2696"/>
          <pc:sldLayoutMkLst>
            <pc:docMk/>
            <pc:sldMasterMk cId="3329195464" sldId="2147484905"/>
            <pc:sldLayoutMk cId="4048532829" sldId="2147484914"/>
          </pc:sldLayoutMkLst>
        </pc:sldLayoutChg>
        <pc:sldLayoutChg chg="del">
          <pc:chgData name="Tobias Triebe" userId="4012a709-e0fe-4e37-843f-c5716ff5bacd" providerId="ADAL" clId="{C0700FAF-2F82-4AB9-A514-68714A73781B}" dt="2019-02-26T09:05:09.742" v="10" actId="2696"/>
          <pc:sldLayoutMkLst>
            <pc:docMk/>
            <pc:sldMasterMk cId="3329195464" sldId="2147484905"/>
            <pc:sldLayoutMk cId="3364001097" sldId="2147484915"/>
          </pc:sldLayoutMkLst>
        </pc:sldLayoutChg>
        <pc:sldLayoutChg chg="del">
          <pc:chgData name="Tobias Triebe" userId="4012a709-e0fe-4e37-843f-c5716ff5bacd" providerId="ADAL" clId="{C0700FAF-2F82-4AB9-A514-68714A73781B}" dt="2019-02-26T09:05:09.759" v="11" actId="2696"/>
          <pc:sldLayoutMkLst>
            <pc:docMk/>
            <pc:sldMasterMk cId="3329195464" sldId="2147484905"/>
            <pc:sldLayoutMk cId="2724835101" sldId="2147484916"/>
          </pc:sldLayoutMkLst>
        </pc:sldLayoutChg>
        <pc:sldLayoutChg chg="del">
          <pc:chgData name="Tobias Triebe" userId="4012a709-e0fe-4e37-843f-c5716ff5bacd" providerId="ADAL" clId="{C0700FAF-2F82-4AB9-A514-68714A73781B}" dt="2019-02-26T09:05:09.759" v="12" actId="2696"/>
          <pc:sldLayoutMkLst>
            <pc:docMk/>
            <pc:sldMasterMk cId="3329195464" sldId="2147484905"/>
            <pc:sldLayoutMk cId="834626064" sldId="2147484917"/>
          </pc:sldLayoutMkLst>
        </pc:sldLayoutChg>
        <pc:sldLayoutChg chg="del">
          <pc:chgData name="Tobias Triebe" userId="4012a709-e0fe-4e37-843f-c5716ff5bacd" providerId="ADAL" clId="{C0700FAF-2F82-4AB9-A514-68714A73781B}" dt="2019-02-26T09:05:09.776" v="13" actId="2696"/>
          <pc:sldLayoutMkLst>
            <pc:docMk/>
            <pc:sldMasterMk cId="3329195464" sldId="2147484905"/>
            <pc:sldLayoutMk cId="1336185912" sldId="2147484918"/>
          </pc:sldLayoutMkLst>
        </pc:sldLayoutChg>
        <pc:sldLayoutChg chg="del">
          <pc:chgData name="Tobias Triebe" userId="4012a709-e0fe-4e37-843f-c5716ff5bacd" providerId="ADAL" clId="{C0700FAF-2F82-4AB9-A514-68714A73781B}" dt="2019-02-26T09:05:09.793" v="14" actId="2696"/>
          <pc:sldLayoutMkLst>
            <pc:docMk/>
            <pc:sldMasterMk cId="3329195464" sldId="2147484905"/>
            <pc:sldLayoutMk cId="2558163634" sldId="2147484919"/>
          </pc:sldLayoutMkLst>
        </pc:sldLayoutChg>
        <pc:sldLayoutChg chg="del">
          <pc:chgData name="Tobias Triebe" userId="4012a709-e0fe-4e37-843f-c5716ff5bacd" providerId="ADAL" clId="{C0700FAF-2F82-4AB9-A514-68714A73781B}" dt="2019-02-26T09:05:09.796" v="15" actId="2696"/>
          <pc:sldLayoutMkLst>
            <pc:docMk/>
            <pc:sldMasterMk cId="3329195464" sldId="2147484905"/>
            <pc:sldLayoutMk cId="3341429086" sldId="2147484920"/>
          </pc:sldLayoutMkLst>
        </pc:sldLayoutChg>
        <pc:sldLayoutChg chg="del">
          <pc:chgData name="Tobias Triebe" userId="4012a709-e0fe-4e37-843f-c5716ff5bacd" providerId="ADAL" clId="{C0700FAF-2F82-4AB9-A514-68714A73781B}" dt="2019-02-26T09:05:09.796" v="16" actId="2696"/>
          <pc:sldLayoutMkLst>
            <pc:docMk/>
            <pc:sldMasterMk cId="3329195464" sldId="2147484905"/>
            <pc:sldLayoutMk cId="1717067733" sldId="2147484921"/>
          </pc:sldLayoutMkLst>
        </pc:sldLayoutChg>
        <pc:sldLayoutChg chg="del">
          <pc:chgData name="Tobias Triebe" userId="4012a709-e0fe-4e37-843f-c5716ff5bacd" providerId="ADAL" clId="{C0700FAF-2F82-4AB9-A514-68714A73781B}" dt="2019-02-26T09:05:09.796" v="17" actId="2696"/>
          <pc:sldLayoutMkLst>
            <pc:docMk/>
            <pc:sldMasterMk cId="3329195464" sldId="2147484905"/>
            <pc:sldLayoutMk cId="668784116" sldId="2147484922"/>
          </pc:sldLayoutMkLst>
        </pc:sldLayoutChg>
      </pc:sldMasterChg>
    </pc:docChg>
  </pc:docChgLst>
  <pc:docChgLst>
    <pc:chgData name="Rod Shelton" userId="25505b08-df6e-48a8-9753-19a0f788f260" providerId="ADAL" clId="{2E51B95F-DD46-427B-9CC0-5CB25F71F2C0}"/>
    <pc:docChg chg="undo custSel addSld delSld modSld sldOrd modSection">
      <pc:chgData name="Rod Shelton" userId="25505b08-df6e-48a8-9753-19a0f788f260" providerId="ADAL" clId="{2E51B95F-DD46-427B-9CC0-5CB25F71F2C0}" dt="2019-02-02T00:21:20.938" v="42"/>
      <pc:docMkLst>
        <pc:docMk/>
      </pc:docMkLst>
      <pc:sldChg chg="modSp">
        <pc:chgData name="Rod Shelton" userId="25505b08-df6e-48a8-9753-19a0f788f260" providerId="ADAL" clId="{2E51B95F-DD46-427B-9CC0-5CB25F71F2C0}" dt="2019-02-01T23:58:24.953" v="5" actId="1076"/>
        <pc:sldMkLst>
          <pc:docMk/>
          <pc:sldMk cId="203615638" sldId="4410"/>
        </pc:sldMkLst>
        <pc:grpChg chg="mod">
          <ac:chgData name="Rod Shelton" userId="25505b08-df6e-48a8-9753-19a0f788f260" providerId="ADAL" clId="{2E51B95F-DD46-427B-9CC0-5CB25F71F2C0}" dt="2019-02-01T23:58:24.953" v="5" actId="1076"/>
          <ac:grpSpMkLst>
            <pc:docMk/>
            <pc:sldMk cId="203615638" sldId="4410"/>
            <ac:grpSpMk id="16" creationId="{D9290C09-B89F-4915-A011-E91C12589955}"/>
          </ac:grpSpMkLst>
        </pc:grpChg>
      </pc:sldChg>
      <pc:sldChg chg="modSp">
        <pc:chgData name="Rod Shelton" userId="25505b08-df6e-48a8-9753-19a0f788f260" providerId="ADAL" clId="{2E51B95F-DD46-427B-9CC0-5CB25F71F2C0}" dt="2019-02-01T23:56:48.094" v="3" actId="14826"/>
        <pc:sldMkLst>
          <pc:docMk/>
          <pc:sldMk cId="1963457259" sldId="5781"/>
        </pc:sldMkLst>
        <pc:picChg chg="mod">
          <ac:chgData name="Rod Shelton" userId="25505b08-df6e-48a8-9753-19a0f788f260" providerId="ADAL" clId="{2E51B95F-DD46-427B-9CC0-5CB25F71F2C0}" dt="2019-02-01T23:56:48.094" v="3" actId="14826"/>
          <ac:picMkLst>
            <pc:docMk/>
            <pc:sldMk cId="1963457259" sldId="5781"/>
            <ac:picMk id="3" creationId="{0E2C24E8-B91C-4021-BD1D-925E2B308F83}"/>
          </ac:picMkLst>
        </pc:picChg>
      </pc:sldChg>
      <pc:sldChg chg="modSp">
        <pc:chgData name="Rod Shelton" userId="25505b08-df6e-48a8-9753-19a0f788f260" providerId="ADAL" clId="{2E51B95F-DD46-427B-9CC0-5CB25F71F2C0}" dt="2019-02-01T22:50:09.062" v="2" actId="207"/>
        <pc:sldMkLst>
          <pc:docMk/>
          <pc:sldMk cId="109022437" sldId="5784"/>
        </pc:sldMkLst>
        <pc:spChg chg="mod">
          <ac:chgData name="Rod Shelton" userId="25505b08-df6e-48a8-9753-19a0f788f260" providerId="ADAL" clId="{2E51B95F-DD46-427B-9CC0-5CB25F71F2C0}" dt="2019-02-01T22:50:09.062" v="2" actId="207"/>
          <ac:spMkLst>
            <pc:docMk/>
            <pc:sldMk cId="109022437" sldId="5784"/>
            <ac:spMk id="11" creationId="{200DB484-DA22-4D1F-BF16-EDE6543FAC7C}"/>
          </ac:spMkLst>
        </pc:spChg>
      </pc:sldChg>
      <pc:sldChg chg="addSp delSp modSp ord">
        <pc:chgData name="Rod Shelton" userId="25505b08-df6e-48a8-9753-19a0f788f260" providerId="ADAL" clId="{2E51B95F-DD46-427B-9CC0-5CB25F71F2C0}" dt="2019-02-02T00:21:20.938" v="42"/>
        <pc:sldMkLst>
          <pc:docMk/>
          <pc:sldMk cId="2362839503" sldId="5815"/>
        </pc:sldMkLst>
        <pc:spChg chg="mod">
          <ac:chgData name="Rod Shelton" userId="25505b08-df6e-48a8-9753-19a0f788f260" providerId="ADAL" clId="{2E51B95F-DD46-427B-9CC0-5CB25F71F2C0}" dt="2019-02-02T00:11:44.312" v="39" actId="1076"/>
          <ac:spMkLst>
            <pc:docMk/>
            <pc:sldMk cId="2362839503" sldId="5815"/>
            <ac:spMk id="4" creationId="{5A1905BC-5B3C-4C60-A7B6-A2495BEDE626}"/>
          </ac:spMkLst>
        </pc:spChg>
        <pc:spChg chg="add del">
          <ac:chgData name="Rod Shelton" userId="25505b08-df6e-48a8-9753-19a0f788f260" providerId="ADAL" clId="{2E51B95F-DD46-427B-9CC0-5CB25F71F2C0}" dt="2019-02-02T00:10:24.534" v="30" actId="478"/>
          <ac:spMkLst>
            <pc:docMk/>
            <pc:sldMk cId="2362839503" sldId="5815"/>
            <ac:spMk id="48" creationId="{972D9A2A-D414-445E-8161-7A7B9749A472}"/>
          </ac:spMkLst>
        </pc:spChg>
        <pc:spChg chg="mod">
          <ac:chgData name="Rod Shelton" userId="25505b08-df6e-48a8-9753-19a0f788f260" providerId="ADAL" clId="{2E51B95F-DD46-427B-9CC0-5CB25F71F2C0}" dt="2019-02-02T00:03:20.633" v="15" actId="2711"/>
          <ac:spMkLst>
            <pc:docMk/>
            <pc:sldMk cId="2362839503" sldId="5815"/>
            <ac:spMk id="53" creationId="{E6C43953-F2C6-4146-B29B-D63E22FDE143}"/>
          </ac:spMkLst>
        </pc:spChg>
        <pc:spChg chg="add del mod">
          <ac:chgData name="Rod Shelton" userId="25505b08-df6e-48a8-9753-19a0f788f260" providerId="ADAL" clId="{2E51B95F-DD46-427B-9CC0-5CB25F71F2C0}" dt="2019-02-02T00:07:10.845" v="26"/>
          <ac:spMkLst>
            <pc:docMk/>
            <pc:sldMk cId="2362839503" sldId="5815"/>
            <ac:spMk id="77" creationId="{53033957-7DF5-4B23-842C-2A875D42E690}"/>
          </ac:spMkLst>
        </pc:spChg>
        <pc:spChg chg="add mod ord">
          <ac:chgData name="Rod Shelton" userId="25505b08-df6e-48a8-9753-19a0f788f260" providerId="ADAL" clId="{2E51B95F-DD46-427B-9CC0-5CB25F71F2C0}" dt="2019-02-02T00:11:06.222" v="36" actId="1076"/>
          <ac:spMkLst>
            <pc:docMk/>
            <pc:sldMk cId="2362839503" sldId="5815"/>
            <ac:spMk id="79" creationId="{EAE1AE94-46FA-4301-8C3B-691631E8D829}"/>
          </ac:spMkLst>
        </pc:spChg>
        <pc:grpChg chg="add del">
          <ac:chgData name="Rod Shelton" userId="25505b08-df6e-48a8-9753-19a0f788f260" providerId="ADAL" clId="{2E51B95F-DD46-427B-9CC0-5CB25F71F2C0}" dt="2019-02-01T23:59:11.861" v="8"/>
          <ac:grpSpMkLst>
            <pc:docMk/>
            <pc:sldMk cId="2362839503" sldId="5815"/>
            <ac:grpSpMk id="49" creationId="{C62FA01C-8BF7-4C50-A1ED-6C957FF1E349}"/>
          </ac:grpSpMkLst>
        </pc:grpChg>
        <pc:grpChg chg="add del">
          <ac:chgData name="Rod Shelton" userId="25505b08-df6e-48a8-9753-19a0f788f260" providerId="ADAL" clId="{2E51B95F-DD46-427B-9CC0-5CB25F71F2C0}" dt="2019-02-02T00:02:03.572" v="10"/>
          <ac:grpSpMkLst>
            <pc:docMk/>
            <pc:sldMk cId="2362839503" sldId="5815"/>
            <ac:grpSpMk id="63" creationId="{7205A7B6-38CE-49DD-BA57-827955F89B3B}"/>
          </ac:grpSpMkLst>
        </pc:grpChg>
      </pc:sldChg>
    </pc:docChg>
  </pc:docChgLst>
  <pc:docChgLst>
    <pc:chgData name="Andres Caldera" userId="25f2233e-cd29-4480-b3cc-7a09a04d410b" providerId="ADAL" clId="{514F3EAE-3962-41A8-9EF7-184BB7EB7497}"/>
    <pc:docChg chg="custSel modSld">
      <pc:chgData name="Andres Caldera" userId="25f2233e-cd29-4480-b3cc-7a09a04d410b" providerId="ADAL" clId="{514F3EAE-3962-41A8-9EF7-184BB7EB7497}" dt="2019-02-02T02:17:05.779" v="1"/>
      <pc:docMkLst>
        <pc:docMk/>
      </pc:docMkLst>
      <pc:sldChg chg="addSp delSp">
        <pc:chgData name="Andres Caldera" userId="25f2233e-cd29-4480-b3cc-7a09a04d410b" providerId="ADAL" clId="{514F3EAE-3962-41A8-9EF7-184BB7EB7497}" dt="2019-02-02T02:17:05.779" v="1"/>
        <pc:sldMkLst>
          <pc:docMk/>
          <pc:sldMk cId="3527733144" sldId="5800"/>
        </pc:sldMkLst>
        <pc:picChg chg="del">
          <ac:chgData name="Andres Caldera" userId="25f2233e-cd29-4480-b3cc-7a09a04d410b" providerId="ADAL" clId="{514F3EAE-3962-41A8-9EF7-184BB7EB7497}" dt="2019-02-02T02:17:05.379" v="0" actId="478"/>
          <ac:picMkLst>
            <pc:docMk/>
            <pc:sldMk cId="3527733144" sldId="5800"/>
            <ac:picMk id="12" creationId="{D92879F1-E56D-408B-80A2-6F4EDADCAFD2}"/>
          </ac:picMkLst>
        </pc:picChg>
        <pc:picChg chg="add">
          <ac:chgData name="Andres Caldera" userId="25f2233e-cd29-4480-b3cc-7a09a04d410b" providerId="ADAL" clId="{514F3EAE-3962-41A8-9EF7-184BB7EB7497}" dt="2019-02-02T02:17:05.779" v="1"/>
          <ac:picMkLst>
            <pc:docMk/>
            <pc:sldMk cId="3527733144" sldId="5800"/>
            <ac:picMk id="13" creationId="{F304A132-F1E2-4753-8A00-8233026D02B1}"/>
          </ac:picMkLst>
        </pc:picChg>
      </pc:sldChg>
    </pc:docChg>
  </pc:docChgLst>
  <pc:docChgLst>
    <pc:chgData name="Andres Caldera" userId="25f2233e-cd29-4480-b3cc-7a09a04d410b" providerId="ADAL" clId="{9FE0282E-95ED-4D60-A456-64E9C1C6A23E}"/>
    <pc:docChg chg="undo modSld">
      <pc:chgData name="Andres Caldera" userId="25f2233e-cd29-4480-b3cc-7a09a04d410b" providerId="ADAL" clId="{9FE0282E-95ED-4D60-A456-64E9C1C6A23E}" dt="2019-02-06T22:52:00.649" v="25" actId="20577"/>
      <pc:docMkLst>
        <pc:docMk/>
      </pc:docMkLst>
      <pc:sldChg chg="modSp">
        <pc:chgData name="Andres Caldera" userId="25f2233e-cd29-4480-b3cc-7a09a04d410b" providerId="ADAL" clId="{9FE0282E-95ED-4D60-A456-64E9C1C6A23E}" dt="2019-02-06T22:52:00.649" v="25" actId="20577"/>
        <pc:sldMkLst>
          <pc:docMk/>
          <pc:sldMk cId="1226702102" sldId="5811"/>
        </pc:sldMkLst>
        <pc:spChg chg="mod">
          <ac:chgData name="Andres Caldera" userId="25f2233e-cd29-4480-b3cc-7a09a04d410b" providerId="ADAL" clId="{9FE0282E-95ED-4D60-A456-64E9C1C6A23E}" dt="2019-02-06T22:52:00.649" v="25" actId="20577"/>
          <ac:spMkLst>
            <pc:docMk/>
            <pc:sldMk cId="1226702102" sldId="5811"/>
            <ac:spMk id="30" creationId="{639B4A15-D559-47A4-8E02-9E84884C4690}"/>
          </ac:spMkLst>
        </pc:spChg>
        <pc:spChg chg="mod">
          <ac:chgData name="Andres Caldera" userId="25f2233e-cd29-4480-b3cc-7a09a04d410b" providerId="ADAL" clId="{9FE0282E-95ED-4D60-A456-64E9C1C6A23E}" dt="2019-02-06T22:51:43.700" v="3" actId="108"/>
          <ac:spMkLst>
            <pc:docMk/>
            <pc:sldMk cId="1226702102" sldId="5811"/>
            <ac:spMk id="55" creationId="{07AA8F7C-4CDB-4C6C-B3F9-6D5B20969DE9}"/>
          </ac:spMkLst>
        </pc:spChg>
      </pc:sldChg>
    </pc:docChg>
  </pc:docChgLst>
  <pc:docChgLst>
    <pc:chgData name="Andres Caldera" userId="25f2233e-cd29-4480-b3cc-7a09a04d410b" providerId="ADAL" clId="{D3BCE243-166B-481C-BDDE-E96608813883}"/>
    <pc:docChg chg="custSel modSld">
      <pc:chgData name="Andres Caldera" userId="25f2233e-cd29-4480-b3cc-7a09a04d410b" providerId="ADAL" clId="{D3BCE243-166B-481C-BDDE-E96608813883}" dt="2019-01-31T01:45:01.638" v="127" actId="1076"/>
      <pc:docMkLst>
        <pc:docMk/>
      </pc:docMkLst>
      <pc:sldChg chg="addSp modSp">
        <pc:chgData name="Andres Caldera" userId="25f2233e-cd29-4480-b3cc-7a09a04d410b" providerId="ADAL" clId="{D3BCE243-166B-481C-BDDE-E96608813883}" dt="2019-01-31T01:43:08.501" v="115" actId="1076"/>
        <pc:sldMkLst>
          <pc:docMk/>
          <pc:sldMk cId="3668281475" sldId="5778"/>
        </pc:sldMkLst>
        <pc:grpChg chg="add mod">
          <ac:chgData name="Andres Caldera" userId="25f2233e-cd29-4480-b3cc-7a09a04d410b" providerId="ADAL" clId="{D3BCE243-166B-481C-BDDE-E96608813883}" dt="2019-01-31T01:43:08.501" v="115" actId="1076"/>
          <ac:grpSpMkLst>
            <pc:docMk/>
            <pc:sldMk cId="3668281475" sldId="5778"/>
            <ac:grpSpMk id="19" creationId="{ECC3FD81-E040-4B59-8B8A-F017D29FB662}"/>
          </ac:grpSpMkLst>
        </pc:grpChg>
      </pc:sldChg>
      <pc:sldChg chg="addSp modSp">
        <pc:chgData name="Andres Caldera" userId="25f2233e-cd29-4480-b3cc-7a09a04d410b" providerId="ADAL" clId="{D3BCE243-166B-481C-BDDE-E96608813883}" dt="2019-01-31T01:45:01.638" v="127" actId="1076"/>
        <pc:sldMkLst>
          <pc:docMk/>
          <pc:sldMk cId="3550295270" sldId="5779"/>
        </pc:sldMkLst>
        <pc:grpChg chg="add mod">
          <ac:chgData name="Andres Caldera" userId="25f2233e-cd29-4480-b3cc-7a09a04d410b" providerId="ADAL" clId="{D3BCE243-166B-481C-BDDE-E96608813883}" dt="2019-01-31T01:45:01.638" v="127" actId="1076"/>
          <ac:grpSpMkLst>
            <pc:docMk/>
            <pc:sldMk cId="3550295270" sldId="5779"/>
            <ac:grpSpMk id="19" creationId="{20E20946-8829-43F1-BB43-ECE6E463C30B}"/>
          </ac:grpSpMkLst>
        </pc:grpChg>
      </pc:sldChg>
      <pc:sldChg chg="addSp modSp">
        <pc:chgData name="Andres Caldera" userId="25f2233e-cd29-4480-b3cc-7a09a04d410b" providerId="ADAL" clId="{D3BCE243-166B-481C-BDDE-E96608813883}" dt="2019-01-31T01:44:47.516" v="126" actId="1076"/>
        <pc:sldMkLst>
          <pc:docMk/>
          <pc:sldMk cId="4184115918" sldId="5780"/>
        </pc:sldMkLst>
        <pc:grpChg chg="add mod">
          <ac:chgData name="Andres Caldera" userId="25f2233e-cd29-4480-b3cc-7a09a04d410b" providerId="ADAL" clId="{D3BCE243-166B-481C-BDDE-E96608813883}" dt="2019-01-31T01:44:47.516" v="126" actId="1076"/>
          <ac:grpSpMkLst>
            <pc:docMk/>
            <pc:sldMk cId="4184115918" sldId="5780"/>
            <ac:grpSpMk id="19" creationId="{550F60E4-CB75-4604-B0C9-06ABA2D53E3C}"/>
          </ac:grpSpMkLst>
        </pc:grpChg>
      </pc:sldChg>
      <pc:sldChg chg="addSp delSp modSp">
        <pc:chgData name="Andres Caldera" userId="25f2233e-cd29-4480-b3cc-7a09a04d410b" providerId="ADAL" clId="{D3BCE243-166B-481C-BDDE-E96608813883}" dt="2019-01-31T01:41:57.468" v="100" actId="12789"/>
        <pc:sldMkLst>
          <pc:docMk/>
          <pc:sldMk cId="2742627459" sldId="5789"/>
        </pc:sldMkLst>
        <pc:spChg chg="add del">
          <ac:chgData name="Andres Caldera" userId="25f2233e-cd29-4480-b3cc-7a09a04d410b" providerId="ADAL" clId="{D3BCE243-166B-481C-BDDE-E96608813883}" dt="2019-01-30T02:18:26.176" v="2"/>
          <ac:spMkLst>
            <pc:docMk/>
            <pc:sldMk cId="2742627459" sldId="5789"/>
            <ac:spMk id="2" creationId="{A18C701D-1D6B-4D50-8742-D02EF3309509}"/>
          </ac:spMkLst>
        </pc:spChg>
        <pc:spChg chg="mod">
          <ac:chgData name="Andres Caldera" userId="25f2233e-cd29-4480-b3cc-7a09a04d410b" providerId="ADAL" clId="{D3BCE243-166B-481C-BDDE-E96608813883}" dt="2019-01-31T01:39:33.397" v="7" actId="20577"/>
          <ac:spMkLst>
            <pc:docMk/>
            <pc:sldMk cId="2742627459" sldId="5789"/>
            <ac:spMk id="4" creationId="{CC94AFCB-31A7-42EE-892B-D59771D924A9}"/>
          </ac:spMkLst>
        </pc:spChg>
        <pc:spChg chg="del">
          <ac:chgData name="Andres Caldera" userId="25f2233e-cd29-4480-b3cc-7a09a04d410b" providerId="ADAL" clId="{D3BCE243-166B-481C-BDDE-E96608813883}" dt="2019-01-30T02:18:24.118" v="0" actId="478"/>
          <ac:spMkLst>
            <pc:docMk/>
            <pc:sldMk cId="2742627459" sldId="5789"/>
            <ac:spMk id="29" creationId="{86BA8449-B869-4744-8FD4-FF9DB74EADE4}"/>
          </ac:spMkLst>
        </pc:spChg>
        <pc:spChg chg="add mod">
          <ac:chgData name="Andres Caldera" userId="25f2233e-cd29-4480-b3cc-7a09a04d410b" providerId="ADAL" clId="{D3BCE243-166B-481C-BDDE-E96608813883}" dt="2019-01-31T01:39:36.684" v="8" actId="6549"/>
          <ac:spMkLst>
            <pc:docMk/>
            <pc:sldMk cId="2742627459" sldId="5789"/>
            <ac:spMk id="32" creationId="{8CD69823-5214-487C-BEF5-260C0727302D}"/>
          </ac:spMkLst>
        </pc:spChg>
        <pc:spChg chg="mod">
          <ac:chgData name="Andres Caldera" userId="25f2233e-cd29-4480-b3cc-7a09a04d410b" providerId="ADAL" clId="{D3BCE243-166B-481C-BDDE-E96608813883}" dt="2019-01-31T01:39:43.095" v="9" actId="108"/>
          <ac:spMkLst>
            <pc:docMk/>
            <pc:sldMk cId="2742627459" sldId="5789"/>
            <ac:spMk id="65" creationId="{45A03981-7504-4CEE-9A10-8473A11E0D78}"/>
          </ac:spMkLst>
        </pc:spChg>
        <pc:spChg chg="mod">
          <ac:chgData name="Andres Caldera" userId="25f2233e-cd29-4480-b3cc-7a09a04d410b" providerId="ADAL" clId="{D3BCE243-166B-481C-BDDE-E96608813883}" dt="2019-01-31T01:39:46.415" v="10" actId="108"/>
          <ac:spMkLst>
            <pc:docMk/>
            <pc:sldMk cId="2742627459" sldId="5789"/>
            <ac:spMk id="67" creationId="{2AB1A8A4-2912-4DEB-A3FB-133C326F8F93}"/>
          </ac:spMkLst>
        </pc:spChg>
        <pc:spChg chg="mod">
          <ac:chgData name="Andres Caldera" userId="25f2233e-cd29-4480-b3cc-7a09a04d410b" providerId="ADAL" clId="{D3BCE243-166B-481C-BDDE-E96608813883}" dt="2019-01-31T01:40:05.367" v="33" actId="1038"/>
          <ac:spMkLst>
            <pc:docMk/>
            <pc:sldMk cId="2742627459" sldId="5789"/>
            <ac:spMk id="71" creationId="{3B6A1DBA-D457-4295-BA59-DB9219102122}"/>
          </ac:spMkLst>
        </pc:spChg>
        <pc:spChg chg="mod">
          <ac:chgData name="Andres Caldera" userId="25f2233e-cd29-4480-b3cc-7a09a04d410b" providerId="ADAL" clId="{D3BCE243-166B-481C-BDDE-E96608813883}" dt="2019-01-31T01:40:18.567" v="58" actId="1037"/>
          <ac:spMkLst>
            <pc:docMk/>
            <pc:sldMk cId="2742627459" sldId="5789"/>
            <ac:spMk id="72" creationId="{CAC67321-7F61-41BD-8690-11AB3BB20558}"/>
          </ac:spMkLst>
        </pc:spChg>
        <pc:spChg chg="mod">
          <ac:chgData name="Andres Caldera" userId="25f2233e-cd29-4480-b3cc-7a09a04d410b" providerId="ADAL" clId="{D3BCE243-166B-481C-BDDE-E96608813883}" dt="2019-01-31T01:40:36.237" v="60" actId="1076"/>
          <ac:spMkLst>
            <pc:docMk/>
            <pc:sldMk cId="2742627459" sldId="5789"/>
            <ac:spMk id="73" creationId="{13334637-4A68-4FC5-AE8A-7195381A0E4F}"/>
          </ac:spMkLst>
        </pc:spChg>
        <pc:picChg chg="mod">
          <ac:chgData name="Andres Caldera" userId="25f2233e-cd29-4480-b3cc-7a09a04d410b" providerId="ADAL" clId="{D3BCE243-166B-481C-BDDE-E96608813883}" dt="2019-01-31T01:41:45.544" v="98" actId="14100"/>
          <ac:picMkLst>
            <pc:docMk/>
            <pc:sldMk cId="2742627459" sldId="5789"/>
            <ac:picMk id="6" creationId="{89B8EF60-5175-4234-94FD-81B45DDE05EC}"/>
          </ac:picMkLst>
        </pc:picChg>
        <pc:picChg chg="mod">
          <ac:chgData name="Andres Caldera" userId="25f2233e-cd29-4480-b3cc-7a09a04d410b" providerId="ADAL" clId="{D3BCE243-166B-481C-BDDE-E96608813883}" dt="2019-01-31T01:41:57.468" v="100" actId="12789"/>
          <ac:picMkLst>
            <pc:docMk/>
            <pc:sldMk cId="2742627459" sldId="5789"/>
            <ac:picMk id="9" creationId="{6A68068C-B474-4F57-9A52-292079DA1B7C}"/>
          </ac:picMkLst>
        </pc:picChg>
        <pc:picChg chg="mod">
          <ac:chgData name="Andres Caldera" userId="25f2233e-cd29-4480-b3cc-7a09a04d410b" providerId="ADAL" clId="{D3BCE243-166B-481C-BDDE-E96608813883}" dt="2019-01-31T01:41:49.697" v="99" actId="14100"/>
          <ac:picMkLst>
            <pc:docMk/>
            <pc:sldMk cId="2742627459" sldId="5789"/>
            <ac:picMk id="13" creationId="{DB0B8A29-7DED-45B1-BA7C-EE2E063F0919}"/>
          </ac:picMkLst>
        </pc:picChg>
      </pc:sldChg>
      <pc:sldChg chg="addSp delSp modSp modNotesTx">
        <pc:chgData name="Andres Caldera" userId="25f2233e-cd29-4480-b3cc-7a09a04d410b" providerId="ADAL" clId="{D3BCE243-166B-481C-BDDE-E96608813883}" dt="2019-01-31T01:44:35.056" v="124"/>
        <pc:sldMkLst>
          <pc:docMk/>
          <pc:sldMk cId="1226702102" sldId="5811"/>
        </pc:sldMkLst>
        <pc:spChg chg="add mod">
          <ac:chgData name="Andres Caldera" userId="25f2233e-cd29-4480-b3cc-7a09a04d410b" providerId="ADAL" clId="{D3BCE243-166B-481C-BDDE-E96608813883}" dt="2019-01-31T01:42:57.491" v="112" actId="164"/>
          <ac:spMkLst>
            <pc:docMk/>
            <pc:sldMk cId="1226702102" sldId="5811"/>
            <ac:spMk id="33" creationId="{F0C52F10-35B7-4B3A-9D98-D7A95E83237C}"/>
          </ac:spMkLst>
        </pc:spChg>
        <pc:spChg chg="add mod">
          <ac:chgData name="Andres Caldera" userId="25f2233e-cd29-4480-b3cc-7a09a04d410b" providerId="ADAL" clId="{D3BCE243-166B-481C-BDDE-E96608813883}" dt="2019-01-31T01:44:34.358" v="123" actId="164"/>
          <ac:spMkLst>
            <pc:docMk/>
            <pc:sldMk cId="1226702102" sldId="5811"/>
            <ac:spMk id="35" creationId="{69DD1451-8F63-4562-A35B-ABF180FF9037}"/>
          </ac:spMkLst>
        </pc:spChg>
        <pc:grpChg chg="add del mod">
          <ac:chgData name="Andres Caldera" userId="25f2233e-cd29-4480-b3cc-7a09a04d410b" providerId="ADAL" clId="{D3BCE243-166B-481C-BDDE-E96608813883}" dt="2019-01-31T01:42:58.616" v="113"/>
          <ac:grpSpMkLst>
            <pc:docMk/>
            <pc:sldMk cId="1226702102" sldId="5811"/>
            <ac:grpSpMk id="3" creationId="{6217D34B-D8A3-490C-8CEF-75F7B9FB7640}"/>
          </ac:grpSpMkLst>
        </pc:grpChg>
        <pc:grpChg chg="add del mod">
          <ac:chgData name="Andres Caldera" userId="25f2233e-cd29-4480-b3cc-7a09a04d410b" providerId="ADAL" clId="{D3BCE243-166B-481C-BDDE-E96608813883}" dt="2019-01-31T01:44:35.056" v="124"/>
          <ac:grpSpMkLst>
            <pc:docMk/>
            <pc:sldMk cId="1226702102" sldId="5811"/>
            <ac:grpSpMk id="4" creationId="{CBFC757B-BA37-40EB-A627-AB38C29B96BA}"/>
          </ac:grpSpMkLst>
        </pc:grpChg>
        <pc:picChg chg="add mod ord">
          <ac:chgData name="Andres Caldera" userId="25f2233e-cd29-4480-b3cc-7a09a04d410b" providerId="ADAL" clId="{D3BCE243-166B-481C-BDDE-E96608813883}" dt="2019-01-31T01:42:57.491" v="112" actId="164"/>
          <ac:picMkLst>
            <pc:docMk/>
            <pc:sldMk cId="1226702102" sldId="5811"/>
            <ac:picMk id="32" creationId="{D3C90675-9897-4AB2-B33B-6BF60501C87B}"/>
          </ac:picMkLst>
        </pc:picChg>
        <pc:picChg chg="add mod ord">
          <ac:chgData name="Andres Caldera" userId="25f2233e-cd29-4480-b3cc-7a09a04d410b" providerId="ADAL" clId="{D3BCE243-166B-481C-BDDE-E96608813883}" dt="2019-01-31T01:44:34.358" v="123" actId="164"/>
          <ac:picMkLst>
            <pc:docMk/>
            <pc:sldMk cId="1226702102" sldId="5811"/>
            <ac:picMk id="34" creationId="{0A4F4A1F-0ED0-4B24-9A79-6866BB641067}"/>
          </ac:picMkLst>
        </pc:picChg>
      </pc:sldChg>
    </pc:docChg>
  </pc:docChgLst>
  <pc:docChgLst>
    <pc:chgData name="Larry Miller" userId="388c29ab-1baf-451e-b218-c94a2614c180" providerId="ADAL" clId="{367FCCFA-AC57-41A0-89B5-A711C003CB6E}"/>
    <pc:docChg chg="undo custSel addSld delSld modSld modSection">
      <pc:chgData name="Larry Miller" userId="388c29ab-1baf-451e-b218-c94a2614c180" providerId="ADAL" clId="{367FCCFA-AC57-41A0-89B5-A711C003CB6E}" dt="2019-02-02T01:20:17.333" v="11338"/>
      <pc:docMkLst>
        <pc:docMk/>
      </pc:docMkLst>
      <pc:sldChg chg="modSp">
        <pc:chgData name="Larry Miller" userId="388c29ab-1baf-451e-b218-c94a2614c180" providerId="ADAL" clId="{367FCCFA-AC57-41A0-89B5-A711C003CB6E}" dt="2019-02-01T15:47:17.560" v="10734" actId="6549"/>
        <pc:sldMkLst>
          <pc:docMk/>
          <pc:sldMk cId="2559168483" sldId="445"/>
        </pc:sldMkLst>
        <pc:graphicFrameChg chg="modGraphic">
          <ac:chgData name="Larry Miller" userId="388c29ab-1baf-451e-b218-c94a2614c180" providerId="ADAL" clId="{367FCCFA-AC57-41A0-89B5-A711C003CB6E}" dt="2019-02-01T15:47:17.560" v="10734" actId="6549"/>
          <ac:graphicFrameMkLst>
            <pc:docMk/>
            <pc:sldMk cId="2559168483" sldId="445"/>
            <ac:graphicFrameMk id="7" creationId="{00000000-0000-0000-0000-000000000000}"/>
          </ac:graphicFrameMkLst>
        </pc:graphicFrameChg>
      </pc:sldChg>
      <pc:sldChg chg="modSp">
        <pc:chgData name="Larry Miller" userId="388c29ab-1baf-451e-b218-c94a2614c180" providerId="ADAL" clId="{367FCCFA-AC57-41A0-89B5-A711C003CB6E}" dt="2019-02-01T23:26:55.890" v="11304" actId="1076"/>
        <pc:sldMkLst>
          <pc:docMk/>
          <pc:sldMk cId="203615638" sldId="4410"/>
        </pc:sldMkLst>
        <pc:spChg chg="mod">
          <ac:chgData name="Larry Miller" userId="388c29ab-1baf-451e-b218-c94a2614c180" providerId="ADAL" clId="{367FCCFA-AC57-41A0-89B5-A711C003CB6E}" dt="2019-02-01T23:26:55.890" v="11304" actId="1076"/>
          <ac:spMkLst>
            <pc:docMk/>
            <pc:sldMk cId="203615638" sldId="4410"/>
            <ac:spMk id="9" creationId="{69BE5BBE-F863-453F-8F45-CCE4AAD62126}"/>
          </ac:spMkLst>
        </pc:spChg>
      </pc:sldChg>
      <pc:sldChg chg="addSp delSp modSp modNotesTx">
        <pc:chgData name="Larry Miller" userId="388c29ab-1baf-451e-b218-c94a2614c180" providerId="ADAL" clId="{367FCCFA-AC57-41A0-89B5-A711C003CB6E}" dt="2019-02-01T18:08:57.270" v="11042"/>
        <pc:sldMkLst>
          <pc:docMk/>
          <pc:sldMk cId="3668281475" sldId="5778"/>
        </pc:sldMkLst>
        <pc:spChg chg="mod">
          <ac:chgData name="Larry Miller" userId="388c29ab-1baf-451e-b218-c94a2614c180" providerId="ADAL" clId="{367FCCFA-AC57-41A0-89B5-A711C003CB6E}" dt="2019-02-01T16:23:52.913" v="10896" actId="12789"/>
          <ac:spMkLst>
            <pc:docMk/>
            <pc:sldMk cId="3668281475" sldId="5778"/>
            <ac:spMk id="4" creationId="{93BDFBE2-7A09-4C72-95AA-3B6DD15382C4}"/>
          </ac:spMkLst>
        </pc:spChg>
        <pc:spChg chg="mod">
          <ac:chgData name="Larry Miller" userId="388c29ab-1baf-451e-b218-c94a2614c180" providerId="ADAL" clId="{367FCCFA-AC57-41A0-89B5-A711C003CB6E}" dt="2019-02-01T18:06:08.182" v="10928" actId="1035"/>
          <ac:spMkLst>
            <pc:docMk/>
            <pc:sldMk cId="3668281475" sldId="5778"/>
            <ac:spMk id="13" creationId="{6CED8538-1E0B-43AC-9787-E42FCE9BE68B}"/>
          </ac:spMkLst>
        </pc:spChg>
        <pc:spChg chg="mod">
          <ac:chgData name="Larry Miller" userId="388c29ab-1baf-451e-b218-c94a2614c180" providerId="ADAL" clId="{367FCCFA-AC57-41A0-89B5-A711C003CB6E}" dt="2019-02-01T18:06:58.653" v="10979" actId="1035"/>
          <ac:spMkLst>
            <pc:docMk/>
            <pc:sldMk cId="3668281475" sldId="5778"/>
            <ac:spMk id="14" creationId="{0BD367E0-0DC6-4466-8215-2234B151D86A}"/>
          </ac:spMkLst>
        </pc:spChg>
        <pc:spChg chg="mod">
          <ac:chgData name="Larry Miller" userId="388c29ab-1baf-451e-b218-c94a2614c180" providerId="ADAL" clId="{367FCCFA-AC57-41A0-89B5-A711C003CB6E}" dt="2019-02-01T18:07:36.082" v="11041" actId="1036"/>
          <ac:spMkLst>
            <pc:docMk/>
            <pc:sldMk cId="3668281475" sldId="5778"/>
            <ac:spMk id="15" creationId="{74FE8952-6D18-4F01-BFDD-50F324075185}"/>
          </ac:spMkLst>
        </pc:spChg>
        <pc:spChg chg="add del mod">
          <ac:chgData name="Larry Miller" userId="388c29ab-1baf-451e-b218-c94a2614c180" providerId="ADAL" clId="{367FCCFA-AC57-41A0-89B5-A711C003CB6E}" dt="2019-02-01T18:08:57.270" v="11042"/>
          <ac:spMkLst>
            <pc:docMk/>
            <pc:sldMk cId="3668281475" sldId="5778"/>
            <ac:spMk id="22" creationId="{5EB3FCEF-EBDE-4B7C-A79D-377EF0C09878}"/>
          </ac:spMkLst>
        </pc:spChg>
        <pc:grpChg chg="mod">
          <ac:chgData name="Larry Miller" userId="388c29ab-1baf-451e-b218-c94a2614c180" providerId="ADAL" clId="{367FCCFA-AC57-41A0-89B5-A711C003CB6E}" dt="2019-02-01T16:23:52.913" v="10896" actId="12789"/>
          <ac:grpSpMkLst>
            <pc:docMk/>
            <pc:sldMk cId="3668281475" sldId="5778"/>
            <ac:grpSpMk id="19" creationId="{ECC3FD81-E040-4B59-8B8A-F017D29FB662}"/>
          </ac:grpSpMkLst>
        </pc:grpChg>
        <pc:cxnChg chg="mod">
          <ac:chgData name="Larry Miller" userId="388c29ab-1baf-451e-b218-c94a2614c180" providerId="ADAL" clId="{367FCCFA-AC57-41A0-89B5-A711C003CB6E}" dt="2019-02-01T18:06:08.182" v="10928" actId="1035"/>
          <ac:cxnSpMkLst>
            <pc:docMk/>
            <pc:sldMk cId="3668281475" sldId="5778"/>
            <ac:cxnSpMk id="16" creationId="{A1BFDB56-265F-4164-AB26-7FE931232E4B}"/>
          </ac:cxnSpMkLst>
        </pc:cxnChg>
        <pc:cxnChg chg="mod">
          <ac:chgData name="Larry Miller" userId="388c29ab-1baf-451e-b218-c94a2614c180" providerId="ADAL" clId="{367FCCFA-AC57-41A0-89B5-A711C003CB6E}" dt="2019-02-01T18:06:58.653" v="10979" actId="1035"/>
          <ac:cxnSpMkLst>
            <pc:docMk/>
            <pc:sldMk cId="3668281475" sldId="5778"/>
            <ac:cxnSpMk id="17" creationId="{62821037-7EDB-415C-9459-C2D25486DEEE}"/>
          </ac:cxnSpMkLst>
        </pc:cxnChg>
        <pc:cxnChg chg="mod">
          <ac:chgData name="Larry Miller" userId="388c29ab-1baf-451e-b218-c94a2614c180" providerId="ADAL" clId="{367FCCFA-AC57-41A0-89B5-A711C003CB6E}" dt="2019-02-01T18:07:36.082" v="11041" actId="1036"/>
          <ac:cxnSpMkLst>
            <pc:docMk/>
            <pc:sldMk cId="3668281475" sldId="5778"/>
            <ac:cxnSpMk id="18" creationId="{AA1F67E7-92AA-4A37-BFAE-12697F735ED4}"/>
          </ac:cxnSpMkLst>
        </pc:cxnChg>
      </pc:sldChg>
      <pc:sldChg chg="addSp delSp modSp modNotesTx">
        <pc:chgData name="Larry Miller" userId="388c29ab-1baf-451e-b218-c94a2614c180" providerId="ADAL" clId="{367FCCFA-AC57-41A0-89B5-A711C003CB6E}" dt="2019-02-01T18:12:48.919" v="11168"/>
        <pc:sldMkLst>
          <pc:docMk/>
          <pc:sldMk cId="3550295270" sldId="5779"/>
        </pc:sldMkLst>
        <pc:spChg chg="mod">
          <ac:chgData name="Larry Miller" userId="388c29ab-1baf-451e-b218-c94a2614c180" providerId="ADAL" clId="{367FCCFA-AC57-41A0-89B5-A711C003CB6E}" dt="2019-02-01T16:57:09.050" v="10900" actId="12789"/>
          <ac:spMkLst>
            <pc:docMk/>
            <pc:sldMk cId="3550295270" sldId="5779"/>
            <ac:spMk id="4" creationId="{93BDFBE2-7A09-4C72-95AA-3B6DD15382C4}"/>
          </ac:spMkLst>
        </pc:spChg>
        <pc:spChg chg="mod">
          <ac:chgData name="Larry Miller" userId="388c29ab-1baf-451e-b218-c94a2614c180" providerId="ADAL" clId="{367FCCFA-AC57-41A0-89B5-A711C003CB6E}" dt="2019-02-01T18:09:59.795" v="11069" actId="1035"/>
          <ac:spMkLst>
            <pc:docMk/>
            <pc:sldMk cId="3550295270" sldId="5779"/>
            <ac:spMk id="13" creationId="{36901DC2-4CBE-4FF7-B037-F517ED48148F}"/>
          </ac:spMkLst>
        </pc:spChg>
        <pc:spChg chg="mod">
          <ac:chgData name="Larry Miller" userId="388c29ab-1baf-451e-b218-c94a2614c180" providerId="ADAL" clId="{367FCCFA-AC57-41A0-89B5-A711C003CB6E}" dt="2019-02-01T18:12:08.581" v="11104" actId="1036"/>
          <ac:spMkLst>
            <pc:docMk/>
            <pc:sldMk cId="3550295270" sldId="5779"/>
            <ac:spMk id="14" creationId="{5898B33E-8E94-48E9-A2AC-E34938DDF734}"/>
          </ac:spMkLst>
        </pc:spChg>
        <pc:spChg chg="mod">
          <ac:chgData name="Larry Miller" userId="388c29ab-1baf-451e-b218-c94a2614c180" providerId="ADAL" clId="{367FCCFA-AC57-41A0-89B5-A711C003CB6E}" dt="2019-02-01T18:12:44.314" v="11167" actId="1036"/>
          <ac:spMkLst>
            <pc:docMk/>
            <pc:sldMk cId="3550295270" sldId="5779"/>
            <ac:spMk id="15" creationId="{0B9790E7-C0BC-4A34-B0B3-F9B0E8748713}"/>
          </ac:spMkLst>
        </pc:spChg>
        <pc:spChg chg="add del mod">
          <ac:chgData name="Larry Miller" userId="388c29ab-1baf-451e-b218-c94a2614c180" providerId="ADAL" clId="{367FCCFA-AC57-41A0-89B5-A711C003CB6E}" dt="2019-02-01T18:12:48.919" v="11168"/>
          <ac:spMkLst>
            <pc:docMk/>
            <pc:sldMk cId="3550295270" sldId="5779"/>
            <ac:spMk id="22" creationId="{27F8C9B4-804F-47B5-90D4-AB0E336410C4}"/>
          </ac:spMkLst>
        </pc:spChg>
        <pc:grpChg chg="mod">
          <ac:chgData name="Larry Miller" userId="388c29ab-1baf-451e-b218-c94a2614c180" providerId="ADAL" clId="{367FCCFA-AC57-41A0-89B5-A711C003CB6E}" dt="2019-02-01T16:57:09.050" v="10900" actId="12789"/>
          <ac:grpSpMkLst>
            <pc:docMk/>
            <pc:sldMk cId="3550295270" sldId="5779"/>
            <ac:grpSpMk id="19" creationId="{20E20946-8829-43F1-BB43-ECE6E463C30B}"/>
          </ac:grpSpMkLst>
        </pc:grpChg>
        <pc:cxnChg chg="mod">
          <ac:chgData name="Larry Miller" userId="388c29ab-1baf-451e-b218-c94a2614c180" providerId="ADAL" clId="{367FCCFA-AC57-41A0-89B5-A711C003CB6E}" dt="2019-02-01T18:09:59.795" v="11069" actId="1035"/>
          <ac:cxnSpMkLst>
            <pc:docMk/>
            <pc:sldMk cId="3550295270" sldId="5779"/>
            <ac:cxnSpMk id="16" creationId="{E6620677-D3D2-4538-BCB7-8AE8F35C907F}"/>
          </ac:cxnSpMkLst>
        </pc:cxnChg>
        <pc:cxnChg chg="mod">
          <ac:chgData name="Larry Miller" userId="388c29ab-1baf-451e-b218-c94a2614c180" providerId="ADAL" clId="{367FCCFA-AC57-41A0-89B5-A711C003CB6E}" dt="2019-02-01T18:12:08.581" v="11104" actId="1036"/>
          <ac:cxnSpMkLst>
            <pc:docMk/>
            <pc:sldMk cId="3550295270" sldId="5779"/>
            <ac:cxnSpMk id="17" creationId="{C0890583-8D76-4E77-AC21-7B8B078281C8}"/>
          </ac:cxnSpMkLst>
        </pc:cxnChg>
        <pc:cxnChg chg="mod">
          <ac:chgData name="Larry Miller" userId="388c29ab-1baf-451e-b218-c94a2614c180" providerId="ADAL" clId="{367FCCFA-AC57-41A0-89B5-A711C003CB6E}" dt="2019-02-01T18:12:44.314" v="11167" actId="1036"/>
          <ac:cxnSpMkLst>
            <pc:docMk/>
            <pc:sldMk cId="3550295270" sldId="5779"/>
            <ac:cxnSpMk id="18" creationId="{C35C081B-195A-4C5B-BE73-0361C46DE3CF}"/>
          </ac:cxnSpMkLst>
        </pc:cxnChg>
      </pc:sldChg>
      <pc:sldChg chg="addSp delSp modSp modNotesTx">
        <pc:chgData name="Larry Miller" userId="388c29ab-1baf-451e-b218-c94a2614c180" providerId="ADAL" clId="{367FCCFA-AC57-41A0-89B5-A711C003CB6E}" dt="2019-02-01T18:14:53.984" v="11285"/>
        <pc:sldMkLst>
          <pc:docMk/>
          <pc:sldMk cId="4184115918" sldId="5780"/>
        </pc:sldMkLst>
        <pc:spChg chg="mod">
          <ac:chgData name="Larry Miller" userId="388c29ab-1baf-451e-b218-c94a2614c180" providerId="ADAL" clId="{367FCCFA-AC57-41A0-89B5-A711C003CB6E}" dt="2019-02-01T17:44:24.193" v="10904" actId="12789"/>
          <ac:spMkLst>
            <pc:docMk/>
            <pc:sldMk cId="4184115918" sldId="5780"/>
            <ac:spMk id="4" creationId="{93BDFBE2-7A09-4C72-95AA-3B6DD15382C4}"/>
          </ac:spMkLst>
        </pc:spChg>
        <pc:spChg chg="mod">
          <ac:chgData name="Larry Miller" userId="388c29ab-1baf-451e-b218-c94a2614c180" providerId="ADAL" clId="{367FCCFA-AC57-41A0-89B5-A711C003CB6E}" dt="2019-02-01T18:13:44.156" v="11188" actId="1035"/>
          <ac:spMkLst>
            <pc:docMk/>
            <pc:sldMk cId="4184115918" sldId="5780"/>
            <ac:spMk id="13" creationId="{E1D2E960-ED22-424A-8061-EA4E37F5130E}"/>
          </ac:spMkLst>
        </pc:spChg>
        <pc:spChg chg="mod">
          <ac:chgData name="Larry Miller" userId="388c29ab-1baf-451e-b218-c94a2614c180" providerId="ADAL" clId="{367FCCFA-AC57-41A0-89B5-A711C003CB6E}" dt="2019-02-01T18:14:14.334" v="11228" actId="1035"/>
          <ac:spMkLst>
            <pc:docMk/>
            <pc:sldMk cId="4184115918" sldId="5780"/>
            <ac:spMk id="14" creationId="{CD44107B-2AF0-430B-B30B-72D46CABA5D4}"/>
          </ac:spMkLst>
        </pc:spChg>
        <pc:spChg chg="mod">
          <ac:chgData name="Larry Miller" userId="388c29ab-1baf-451e-b218-c94a2614c180" providerId="ADAL" clId="{367FCCFA-AC57-41A0-89B5-A711C003CB6E}" dt="2019-02-01T18:14:50.275" v="11284" actId="1036"/>
          <ac:spMkLst>
            <pc:docMk/>
            <pc:sldMk cId="4184115918" sldId="5780"/>
            <ac:spMk id="15" creationId="{7D71DA99-12E4-405D-A335-A0B04E8DE2E1}"/>
          </ac:spMkLst>
        </pc:spChg>
        <pc:spChg chg="add del mod">
          <ac:chgData name="Larry Miller" userId="388c29ab-1baf-451e-b218-c94a2614c180" providerId="ADAL" clId="{367FCCFA-AC57-41A0-89B5-A711C003CB6E}" dt="2019-02-01T18:14:53.984" v="11285"/>
          <ac:spMkLst>
            <pc:docMk/>
            <pc:sldMk cId="4184115918" sldId="5780"/>
            <ac:spMk id="22" creationId="{EE2E6EE5-3784-4C1F-8DDC-6D5EA99AB87C}"/>
          </ac:spMkLst>
        </pc:spChg>
        <pc:grpChg chg="mod">
          <ac:chgData name="Larry Miller" userId="388c29ab-1baf-451e-b218-c94a2614c180" providerId="ADAL" clId="{367FCCFA-AC57-41A0-89B5-A711C003CB6E}" dt="2019-02-01T17:44:24.193" v="10904" actId="12789"/>
          <ac:grpSpMkLst>
            <pc:docMk/>
            <pc:sldMk cId="4184115918" sldId="5780"/>
            <ac:grpSpMk id="19" creationId="{550F60E4-CB75-4604-B0C9-06ABA2D53E3C}"/>
          </ac:grpSpMkLst>
        </pc:grpChg>
        <pc:cxnChg chg="mod">
          <ac:chgData name="Larry Miller" userId="388c29ab-1baf-451e-b218-c94a2614c180" providerId="ADAL" clId="{367FCCFA-AC57-41A0-89B5-A711C003CB6E}" dt="2019-02-01T18:13:44.156" v="11188" actId="1035"/>
          <ac:cxnSpMkLst>
            <pc:docMk/>
            <pc:sldMk cId="4184115918" sldId="5780"/>
            <ac:cxnSpMk id="16" creationId="{5D24F4BF-EAB4-4E10-B9DF-9A7B59CE1933}"/>
          </ac:cxnSpMkLst>
        </pc:cxnChg>
        <pc:cxnChg chg="mod">
          <ac:chgData name="Larry Miller" userId="388c29ab-1baf-451e-b218-c94a2614c180" providerId="ADAL" clId="{367FCCFA-AC57-41A0-89B5-A711C003CB6E}" dt="2019-02-01T18:14:14.334" v="11228" actId="1035"/>
          <ac:cxnSpMkLst>
            <pc:docMk/>
            <pc:sldMk cId="4184115918" sldId="5780"/>
            <ac:cxnSpMk id="17" creationId="{D51A034E-3B95-4D39-B23E-263C506C329D}"/>
          </ac:cxnSpMkLst>
        </pc:cxnChg>
        <pc:cxnChg chg="mod">
          <ac:chgData name="Larry Miller" userId="388c29ab-1baf-451e-b218-c94a2614c180" providerId="ADAL" clId="{367FCCFA-AC57-41A0-89B5-A711C003CB6E}" dt="2019-02-01T18:14:50.275" v="11284" actId="1036"/>
          <ac:cxnSpMkLst>
            <pc:docMk/>
            <pc:sldMk cId="4184115918" sldId="5780"/>
            <ac:cxnSpMk id="18" creationId="{91B46A89-8FB8-4F6A-B8E2-EDE22B2A8A6D}"/>
          </ac:cxnSpMkLst>
        </pc:cxnChg>
      </pc:sldChg>
      <pc:sldChg chg="modSp">
        <pc:chgData name="Larry Miller" userId="388c29ab-1baf-451e-b218-c94a2614c180" providerId="ADAL" clId="{367FCCFA-AC57-41A0-89B5-A711C003CB6E}" dt="2019-02-01T15:50:09.994" v="10739" actId="1076"/>
        <pc:sldMkLst>
          <pc:docMk/>
          <pc:sldMk cId="2172703115" sldId="5788"/>
        </pc:sldMkLst>
        <pc:spChg chg="mod">
          <ac:chgData name="Larry Miller" userId="388c29ab-1baf-451e-b218-c94a2614c180" providerId="ADAL" clId="{367FCCFA-AC57-41A0-89B5-A711C003CB6E}" dt="2019-02-01T15:50:09.994" v="10739" actId="1076"/>
          <ac:spMkLst>
            <pc:docMk/>
            <pc:sldMk cId="2172703115" sldId="5788"/>
            <ac:spMk id="8" creationId="{99E3DAE9-E8B8-44C5-A9FB-AD0A2C0581A6}"/>
          </ac:spMkLst>
        </pc:spChg>
      </pc:sldChg>
      <pc:sldChg chg="modNotesTx">
        <pc:chgData name="Larry Miller" userId="388c29ab-1baf-451e-b218-c94a2614c180" providerId="ADAL" clId="{367FCCFA-AC57-41A0-89B5-A711C003CB6E}" dt="2019-01-31T14:51:37.679" v="5028" actId="6549"/>
        <pc:sldMkLst>
          <pc:docMk/>
          <pc:sldMk cId="2742627459" sldId="5789"/>
        </pc:sldMkLst>
      </pc:sldChg>
      <pc:sldChg chg="modSp">
        <pc:chgData name="Larry Miller" userId="388c29ab-1baf-451e-b218-c94a2614c180" providerId="ADAL" clId="{367FCCFA-AC57-41A0-89B5-A711C003CB6E}" dt="2019-02-01T20:39:08.830" v="11288" actId="1076"/>
        <pc:sldMkLst>
          <pc:docMk/>
          <pc:sldMk cId="3615819750" sldId="5790"/>
        </pc:sldMkLst>
        <pc:spChg chg="mod">
          <ac:chgData name="Larry Miller" userId="388c29ab-1baf-451e-b218-c94a2614c180" providerId="ADAL" clId="{367FCCFA-AC57-41A0-89B5-A711C003CB6E}" dt="2019-02-01T20:39:08.830" v="11288" actId="1076"/>
          <ac:spMkLst>
            <pc:docMk/>
            <pc:sldMk cId="3615819750" sldId="5790"/>
            <ac:spMk id="2" creationId="{A188E68B-7E6C-430A-AAD6-38ECF07B0FF5}"/>
          </ac:spMkLst>
        </pc:spChg>
      </pc:sldChg>
      <pc:sldChg chg="modSp">
        <pc:chgData name="Larry Miller" userId="388c29ab-1baf-451e-b218-c94a2614c180" providerId="ADAL" clId="{367FCCFA-AC57-41A0-89B5-A711C003CB6E}" dt="2019-02-01T20:45:24.430" v="11296" actId="3064"/>
        <pc:sldMkLst>
          <pc:docMk/>
          <pc:sldMk cId="3566178405" sldId="5793"/>
        </pc:sldMkLst>
        <pc:spChg chg="mod">
          <ac:chgData name="Larry Miller" userId="388c29ab-1baf-451e-b218-c94a2614c180" providerId="ADAL" clId="{367FCCFA-AC57-41A0-89B5-A711C003CB6E}" dt="2019-02-01T20:45:24.430" v="11296" actId="3064"/>
          <ac:spMkLst>
            <pc:docMk/>
            <pc:sldMk cId="3566178405" sldId="5793"/>
            <ac:spMk id="2" creationId="{8C3B3EB7-E4F8-46BF-9DFD-3FB8B11C72C5}"/>
          </ac:spMkLst>
        </pc:spChg>
      </pc:sldChg>
      <pc:sldChg chg="modNotesTx">
        <pc:chgData name="Larry Miller" userId="388c29ab-1baf-451e-b218-c94a2614c180" providerId="ADAL" clId="{367FCCFA-AC57-41A0-89B5-A711C003CB6E}" dt="2019-02-01T21:10:58.025" v="11300" actId="6549"/>
        <pc:sldMkLst>
          <pc:docMk/>
          <pc:sldMk cId="2521372669" sldId="5794"/>
        </pc:sldMkLst>
      </pc:sldChg>
      <pc:sldChg chg="modSp modNotes">
        <pc:chgData name="Larry Miller" userId="388c29ab-1baf-451e-b218-c94a2614c180" providerId="ADAL" clId="{367FCCFA-AC57-41A0-89B5-A711C003CB6E}" dt="2019-02-01T23:30:36.198" v="11312" actId="1076"/>
        <pc:sldMkLst>
          <pc:docMk/>
          <pc:sldMk cId="1414119099" sldId="5795"/>
        </pc:sldMkLst>
        <pc:spChg chg="mod">
          <ac:chgData name="Larry Miller" userId="388c29ab-1baf-451e-b218-c94a2614c180" providerId="ADAL" clId="{367FCCFA-AC57-41A0-89B5-A711C003CB6E}" dt="2019-02-01T23:30:27.450" v="11307" actId="1076"/>
          <ac:spMkLst>
            <pc:docMk/>
            <pc:sldMk cId="1414119099" sldId="5795"/>
            <ac:spMk id="2" creationId="{E57EDBD3-EB2C-470E-8C39-764EFC93962A}"/>
          </ac:spMkLst>
        </pc:spChg>
        <pc:grpChg chg="mod">
          <ac:chgData name="Larry Miller" userId="388c29ab-1baf-451e-b218-c94a2614c180" providerId="ADAL" clId="{367FCCFA-AC57-41A0-89B5-A711C003CB6E}" dt="2019-02-01T23:30:36.198" v="11312" actId="1076"/>
          <ac:grpSpMkLst>
            <pc:docMk/>
            <pc:sldMk cId="1414119099" sldId="5795"/>
            <ac:grpSpMk id="23" creationId="{DA7307D7-DEF8-4A0E-AA98-17DECD8A824E}"/>
          </ac:grpSpMkLst>
        </pc:grpChg>
      </pc:sldChg>
      <pc:sldChg chg="delSp modSp">
        <pc:chgData name="Larry Miller" userId="388c29ab-1baf-451e-b218-c94a2614c180" providerId="ADAL" clId="{367FCCFA-AC57-41A0-89B5-A711C003CB6E}" dt="2019-02-02T01:20:07.779" v="11337" actId="478"/>
        <pc:sldMkLst>
          <pc:docMk/>
          <pc:sldMk cId="104655075" sldId="5801"/>
        </pc:sldMkLst>
        <pc:spChg chg="del ord">
          <ac:chgData name="Larry Miller" userId="388c29ab-1baf-451e-b218-c94a2614c180" providerId="ADAL" clId="{367FCCFA-AC57-41A0-89B5-A711C003CB6E}" dt="2019-02-02T01:20:07.779" v="11337" actId="478"/>
          <ac:spMkLst>
            <pc:docMk/>
            <pc:sldMk cId="104655075" sldId="5801"/>
            <ac:spMk id="4" creationId="{E5F8AD44-7B86-43A2-BD17-8B8CF7E2679A}"/>
          </ac:spMkLst>
        </pc:spChg>
        <pc:spChg chg="ord">
          <ac:chgData name="Larry Miller" userId="388c29ab-1baf-451e-b218-c94a2614c180" providerId="ADAL" clId="{367FCCFA-AC57-41A0-89B5-A711C003CB6E}" dt="2019-02-02T01:19:34.132" v="11336" actId="166"/>
          <ac:spMkLst>
            <pc:docMk/>
            <pc:sldMk cId="104655075" sldId="5801"/>
            <ac:spMk id="12" creationId="{D2553FF7-A09F-4DC3-8CB3-1AA936F47DF7}"/>
          </ac:spMkLst>
        </pc:spChg>
      </pc:sldChg>
      <pc:sldChg chg="addSp delSp modSp modNotesTx">
        <pc:chgData name="Larry Miller" userId="388c29ab-1baf-451e-b218-c94a2614c180" providerId="ADAL" clId="{367FCCFA-AC57-41A0-89B5-A711C003CB6E}" dt="2019-02-01T16:14:28.835" v="10891" actId="6549"/>
        <pc:sldMkLst>
          <pc:docMk/>
          <pc:sldMk cId="1226702102" sldId="5811"/>
        </pc:sldMkLst>
        <pc:spChg chg="add del mod">
          <ac:chgData name="Larry Miller" userId="388c29ab-1baf-451e-b218-c94a2614c180" providerId="ADAL" clId="{367FCCFA-AC57-41A0-89B5-A711C003CB6E}" dt="2019-02-01T16:06:37.641" v="10890"/>
          <ac:spMkLst>
            <pc:docMk/>
            <pc:sldMk cId="1226702102" sldId="5811"/>
            <ac:spMk id="32" creationId="{70964065-DD69-4297-9D0C-F6792CA47016}"/>
          </ac:spMkLst>
        </pc:spChg>
        <pc:spChg chg="mod">
          <ac:chgData name="Larry Miller" userId="388c29ab-1baf-451e-b218-c94a2614c180" providerId="ADAL" clId="{367FCCFA-AC57-41A0-89B5-A711C003CB6E}" dt="2019-02-01T16:04:38.260" v="10790" actId="1037"/>
          <ac:spMkLst>
            <pc:docMk/>
            <pc:sldMk cId="1226702102" sldId="5811"/>
            <ac:spMk id="53" creationId="{E9414606-54A5-419B-8476-3BE55A998AA0}"/>
          </ac:spMkLst>
        </pc:spChg>
        <pc:spChg chg="mod">
          <ac:chgData name="Larry Miller" userId="388c29ab-1baf-451e-b218-c94a2614c180" providerId="ADAL" clId="{367FCCFA-AC57-41A0-89B5-A711C003CB6E}" dt="2019-02-01T16:01:59.330" v="10772" actId="20577"/>
          <ac:spMkLst>
            <pc:docMk/>
            <pc:sldMk cId="1226702102" sldId="5811"/>
            <ac:spMk id="55" creationId="{07AA8F7C-4CDB-4C6C-B3F9-6D5B20969DE9}"/>
          </ac:spMkLst>
        </pc:spChg>
        <pc:spChg chg="mod">
          <ac:chgData name="Larry Miller" userId="388c29ab-1baf-451e-b218-c94a2614c180" providerId="ADAL" clId="{367FCCFA-AC57-41A0-89B5-A711C003CB6E}" dt="2019-02-01T16:05:35.056" v="10841" actId="1037"/>
          <ac:spMkLst>
            <pc:docMk/>
            <pc:sldMk cId="1226702102" sldId="5811"/>
            <ac:spMk id="57" creationId="{A21F4BA3-E36B-4771-B71E-469EDAD0308D}"/>
          </ac:spMkLst>
        </pc:spChg>
        <pc:spChg chg="mod">
          <ac:chgData name="Larry Miller" userId="388c29ab-1baf-451e-b218-c94a2614c180" providerId="ADAL" clId="{367FCCFA-AC57-41A0-89B5-A711C003CB6E}" dt="2019-02-01T16:06:03.363" v="10862" actId="1037"/>
          <ac:spMkLst>
            <pc:docMk/>
            <pc:sldMk cId="1226702102" sldId="5811"/>
            <ac:spMk id="58" creationId="{B50FAF75-BD98-469E-9C74-49B3E7F359A2}"/>
          </ac:spMkLst>
        </pc:spChg>
        <pc:spChg chg="mod">
          <ac:chgData name="Larry Miller" userId="388c29ab-1baf-451e-b218-c94a2614c180" providerId="ADAL" clId="{367FCCFA-AC57-41A0-89B5-A711C003CB6E}" dt="2019-02-01T16:06:33.167" v="10889" actId="1037"/>
          <ac:spMkLst>
            <pc:docMk/>
            <pc:sldMk cId="1226702102" sldId="5811"/>
            <ac:spMk id="59" creationId="{DB6B9820-EBFA-4826-B36D-B7DF7CFFA92A}"/>
          </ac:spMkLst>
        </pc:spChg>
        <pc:spChg chg="mod">
          <ac:chgData name="Larry Miller" userId="388c29ab-1baf-451e-b218-c94a2614c180" providerId="ADAL" clId="{367FCCFA-AC57-41A0-89B5-A711C003CB6E}" dt="2019-02-01T16:14:28.835" v="10891" actId="6549"/>
          <ac:spMkLst>
            <pc:docMk/>
            <pc:sldMk cId="1226702102" sldId="5811"/>
            <ac:spMk id="105" creationId="{00000000-0000-0000-0000-000000000000}"/>
          </ac:spMkLst>
        </pc:spChg>
      </pc:sldChg>
      <pc:sldChg chg="addSp modSp">
        <pc:chgData name="Larry Miller" userId="388c29ab-1baf-451e-b218-c94a2614c180" providerId="ADAL" clId="{367FCCFA-AC57-41A0-89B5-A711C003CB6E}" dt="2019-02-02T01:20:17.333" v="11338"/>
        <pc:sldMkLst>
          <pc:docMk/>
          <pc:sldMk cId="2362839503" sldId="5815"/>
        </pc:sldMkLst>
        <pc:spChg chg="mod">
          <ac:chgData name="Larry Miller" userId="388c29ab-1baf-451e-b218-c94a2614c180" providerId="ADAL" clId="{367FCCFA-AC57-41A0-89B5-A711C003CB6E}" dt="2019-02-02T01:17:15.802" v="11334" actId="1036"/>
          <ac:spMkLst>
            <pc:docMk/>
            <pc:sldMk cId="2362839503" sldId="5815"/>
            <ac:spMk id="2" creationId="{2E44DB26-3F41-4A2F-82FB-B45939468092}"/>
          </ac:spMkLst>
        </pc:spChg>
        <pc:spChg chg="mod">
          <ac:chgData name="Larry Miller" userId="388c29ab-1baf-451e-b218-c94a2614c180" providerId="ADAL" clId="{367FCCFA-AC57-41A0-89B5-A711C003CB6E}" dt="2019-02-02T01:17:39.423" v="11335" actId="948"/>
          <ac:spMkLst>
            <pc:docMk/>
            <pc:sldMk cId="2362839503" sldId="5815"/>
            <ac:spMk id="4" creationId="{5A1905BC-5B3C-4C60-A7B6-A2495BEDE626}"/>
          </ac:spMkLst>
        </pc:spChg>
        <pc:spChg chg="mod">
          <ac:chgData name="Larry Miller" userId="388c29ab-1baf-451e-b218-c94a2614c180" providerId="ADAL" clId="{367FCCFA-AC57-41A0-89B5-A711C003CB6E}" dt="2019-02-02T01:17:15.802" v="11334" actId="1036"/>
          <ac:spMkLst>
            <pc:docMk/>
            <pc:sldMk cId="2362839503" sldId="5815"/>
            <ac:spMk id="47" creationId="{7A23F860-3DE8-4D47-80F5-A7C62F9E4811}"/>
          </ac:spMkLst>
        </pc:spChg>
        <pc:spChg chg="add">
          <ac:chgData name="Larry Miller" userId="388c29ab-1baf-451e-b218-c94a2614c180" providerId="ADAL" clId="{367FCCFA-AC57-41A0-89B5-A711C003CB6E}" dt="2019-02-02T01:20:17.333" v="11338"/>
          <ac:spMkLst>
            <pc:docMk/>
            <pc:sldMk cId="2362839503" sldId="5815"/>
            <ac:spMk id="49" creationId="{455DB2CB-25EC-4813-8446-84E78A1AE049}"/>
          </ac:spMkLst>
        </pc:spChg>
        <pc:spChg chg="mod">
          <ac:chgData name="Larry Miller" userId="388c29ab-1baf-451e-b218-c94a2614c180" providerId="ADAL" clId="{367FCCFA-AC57-41A0-89B5-A711C003CB6E}" dt="2019-02-02T01:17:03.855" v="11316" actId="1076"/>
          <ac:spMkLst>
            <pc:docMk/>
            <pc:sldMk cId="2362839503" sldId="5815"/>
            <ac:spMk id="53" creationId="{E6C43953-F2C6-4146-B29B-D63E22FDE143}"/>
          </ac:spMkLst>
        </pc:spChg>
        <pc:spChg chg="mod">
          <ac:chgData name="Larry Miller" userId="388c29ab-1baf-451e-b218-c94a2614c180" providerId="ADAL" clId="{367FCCFA-AC57-41A0-89B5-A711C003CB6E}" dt="2019-02-02T01:17:15.802" v="11334" actId="1036"/>
          <ac:spMkLst>
            <pc:docMk/>
            <pc:sldMk cId="2362839503" sldId="5815"/>
            <ac:spMk id="89" creationId="{D80DA69B-5935-4868-8C5F-E054289C8D32}"/>
          </ac:spMkLst>
        </pc:spChg>
        <pc:spChg chg="mod">
          <ac:chgData name="Larry Miller" userId="388c29ab-1baf-451e-b218-c94a2614c180" providerId="ADAL" clId="{367FCCFA-AC57-41A0-89B5-A711C003CB6E}" dt="2019-02-02T01:17:15.802" v="11334" actId="1036"/>
          <ac:spMkLst>
            <pc:docMk/>
            <pc:sldMk cId="2362839503" sldId="5815"/>
            <ac:spMk id="94" creationId="{00F9DE78-B065-426E-95CA-C71648EE639F}"/>
          </ac:spMkLst>
        </pc:spChg>
        <pc:spChg chg="mod">
          <ac:chgData name="Larry Miller" userId="388c29ab-1baf-451e-b218-c94a2614c180" providerId="ADAL" clId="{367FCCFA-AC57-41A0-89B5-A711C003CB6E}" dt="2019-02-02T01:17:15.802" v="11334" actId="1036"/>
          <ac:spMkLst>
            <pc:docMk/>
            <pc:sldMk cId="2362839503" sldId="5815"/>
            <ac:spMk id="96" creationId="{FCB9FB3C-05DD-4087-A03D-4E99B77E54A3}"/>
          </ac:spMkLst>
        </pc:spChg>
        <pc:spChg chg="mod">
          <ac:chgData name="Larry Miller" userId="388c29ab-1baf-451e-b218-c94a2614c180" providerId="ADAL" clId="{367FCCFA-AC57-41A0-89B5-A711C003CB6E}" dt="2019-02-02T01:17:15.802" v="11334" actId="1036"/>
          <ac:spMkLst>
            <pc:docMk/>
            <pc:sldMk cId="2362839503" sldId="5815"/>
            <ac:spMk id="115" creationId="{BAB680E5-7144-4F74-9A44-84C483FAE7C1}"/>
          </ac:spMkLst>
        </pc:spChg>
        <pc:spChg chg="mod">
          <ac:chgData name="Larry Miller" userId="388c29ab-1baf-451e-b218-c94a2614c180" providerId="ADAL" clId="{367FCCFA-AC57-41A0-89B5-A711C003CB6E}" dt="2019-02-02T01:17:15.802" v="11334" actId="1036"/>
          <ac:spMkLst>
            <pc:docMk/>
            <pc:sldMk cId="2362839503" sldId="5815"/>
            <ac:spMk id="116" creationId="{F45FEEED-50B3-4DEF-BC4D-116C756B7F51}"/>
          </ac:spMkLst>
        </pc:spChg>
        <pc:spChg chg="mod">
          <ac:chgData name="Larry Miller" userId="388c29ab-1baf-451e-b218-c94a2614c180" providerId="ADAL" clId="{367FCCFA-AC57-41A0-89B5-A711C003CB6E}" dt="2019-02-02T01:17:15.802" v="11334" actId="1036"/>
          <ac:spMkLst>
            <pc:docMk/>
            <pc:sldMk cId="2362839503" sldId="5815"/>
            <ac:spMk id="117" creationId="{75CDE1AE-841D-4606-8746-21E9192F2765}"/>
          </ac:spMkLst>
        </pc:spChg>
        <pc:spChg chg="mod">
          <ac:chgData name="Larry Miller" userId="388c29ab-1baf-451e-b218-c94a2614c180" providerId="ADAL" clId="{367FCCFA-AC57-41A0-89B5-A711C003CB6E}" dt="2019-02-02T01:17:15.802" v="11334" actId="1036"/>
          <ac:spMkLst>
            <pc:docMk/>
            <pc:sldMk cId="2362839503" sldId="5815"/>
            <ac:spMk id="118" creationId="{2B254DDB-F7CF-43AD-8756-CE33B085C2C2}"/>
          </ac:spMkLst>
        </pc:spChg>
        <pc:spChg chg="mod">
          <ac:chgData name="Larry Miller" userId="388c29ab-1baf-451e-b218-c94a2614c180" providerId="ADAL" clId="{367FCCFA-AC57-41A0-89B5-A711C003CB6E}" dt="2019-02-02T01:17:15.802" v="11334" actId="1036"/>
          <ac:spMkLst>
            <pc:docMk/>
            <pc:sldMk cId="2362839503" sldId="5815"/>
            <ac:spMk id="128" creationId="{D9C7138C-7BDA-4012-A2F9-303B6EFF9046}"/>
          </ac:spMkLst>
        </pc:spChg>
        <pc:grpChg chg="mod">
          <ac:chgData name="Larry Miller" userId="388c29ab-1baf-451e-b218-c94a2614c180" providerId="ADAL" clId="{367FCCFA-AC57-41A0-89B5-A711C003CB6E}" dt="2019-02-02T01:17:15.802" v="11334" actId="1036"/>
          <ac:grpSpMkLst>
            <pc:docMk/>
            <pc:sldMk cId="2362839503" sldId="5815"/>
            <ac:grpSpMk id="3" creationId="{52E96D8E-FFFE-4F21-A25A-024465A1C020}"/>
          </ac:grpSpMkLst>
        </pc:grpChg>
        <pc:grpChg chg="mod">
          <ac:chgData name="Larry Miller" userId="388c29ab-1baf-451e-b218-c94a2614c180" providerId="ADAL" clId="{367FCCFA-AC57-41A0-89B5-A711C003CB6E}" dt="2019-02-02T01:17:15.802" v="11334" actId="1036"/>
          <ac:grpSpMkLst>
            <pc:docMk/>
            <pc:sldMk cId="2362839503" sldId="5815"/>
            <ac:grpSpMk id="5" creationId="{2DCDE213-A1AB-486E-A074-6FBFEE107C33}"/>
          </ac:grpSpMkLst>
        </pc:grpChg>
        <pc:grpChg chg="mod">
          <ac:chgData name="Larry Miller" userId="388c29ab-1baf-451e-b218-c94a2614c180" providerId="ADAL" clId="{367FCCFA-AC57-41A0-89B5-A711C003CB6E}" dt="2019-02-02T01:17:15.802" v="11334" actId="1036"/>
          <ac:grpSpMkLst>
            <pc:docMk/>
            <pc:sldMk cId="2362839503" sldId="5815"/>
            <ac:grpSpMk id="10" creationId="{470244F0-E1B3-4494-9C17-C75D487EF298}"/>
          </ac:grpSpMkLst>
        </pc:grpChg>
        <pc:grpChg chg="mod">
          <ac:chgData name="Larry Miller" userId="388c29ab-1baf-451e-b218-c94a2614c180" providerId="ADAL" clId="{367FCCFA-AC57-41A0-89B5-A711C003CB6E}" dt="2019-02-02T01:17:15.802" v="11334" actId="1036"/>
          <ac:grpSpMkLst>
            <pc:docMk/>
            <pc:sldMk cId="2362839503" sldId="5815"/>
            <ac:grpSpMk id="45" creationId="{34465290-A587-4AA9-9889-E3B78EA80B1C}"/>
          </ac:grpSpMkLst>
        </pc:grpChg>
        <pc:grpChg chg="mod">
          <ac:chgData name="Larry Miller" userId="388c29ab-1baf-451e-b218-c94a2614c180" providerId="ADAL" clId="{367FCCFA-AC57-41A0-89B5-A711C003CB6E}" dt="2019-02-02T01:17:15.802" v="11334" actId="1036"/>
          <ac:grpSpMkLst>
            <pc:docMk/>
            <pc:sldMk cId="2362839503" sldId="5815"/>
            <ac:grpSpMk id="51" creationId="{C96716E0-4731-4DC6-8DF8-821A6DCD9A82}"/>
          </ac:grpSpMkLst>
        </pc:grpChg>
        <pc:grpChg chg="mod">
          <ac:chgData name="Larry Miller" userId="388c29ab-1baf-451e-b218-c94a2614c180" providerId="ADAL" clId="{367FCCFA-AC57-41A0-89B5-A711C003CB6E}" dt="2019-02-02T01:17:15.802" v="11334" actId="1036"/>
          <ac:grpSpMkLst>
            <pc:docMk/>
            <pc:sldMk cId="2362839503" sldId="5815"/>
            <ac:grpSpMk id="52" creationId="{9F9CDBF3-8E1E-4821-AF2D-675D6B0D181C}"/>
          </ac:grpSpMkLst>
        </pc:grpChg>
        <pc:grpChg chg="mod">
          <ac:chgData name="Larry Miller" userId="388c29ab-1baf-451e-b218-c94a2614c180" providerId="ADAL" clId="{367FCCFA-AC57-41A0-89B5-A711C003CB6E}" dt="2019-02-02T01:17:15.802" v="11334" actId="1036"/>
          <ac:grpSpMkLst>
            <pc:docMk/>
            <pc:sldMk cId="2362839503" sldId="5815"/>
            <ac:grpSpMk id="119" creationId="{91637E0D-76A5-4AA6-A31E-8EA29F516D1C}"/>
          </ac:grpSpMkLst>
        </pc:grpChg>
        <pc:cxnChg chg="mod">
          <ac:chgData name="Larry Miller" userId="388c29ab-1baf-451e-b218-c94a2614c180" providerId="ADAL" clId="{367FCCFA-AC57-41A0-89B5-A711C003CB6E}" dt="2019-02-02T01:17:15.802" v="11334" actId="1036"/>
          <ac:cxnSpMkLst>
            <pc:docMk/>
            <pc:sldMk cId="2362839503" sldId="5815"/>
            <ac:cxnSpMk id="129" creationId="{91A4B2F6-831A-4E2E-B852-C3CF275193B6}"/>
          </ac:cxnSpMkLst>
        </pc:cxnChg>
      </pc:sldChg>
      <pc:sldChg chg="modSp">
        <pc:chgData name="Larry Miller" userId="388c29ab-1baf-451e-b218-c94a2614c180" providerId="ADAL" clId="{367FCCFA-AC57-41A0-89B5-A711C003CB6E}" dt="2019-02-01T20:42:06.779" v="11291" actId="1076"/>
        <pc:sldMkLst>
          <pc:docMk/>
          <pc:sldMk cId="2493719302" sldId="5816"/>
        </pc:sldMkLst>
        <pc:spChg chg="mod">
          <ac:chgData name="Larry Miller" userId="388c29ab-1baf-451e-b218-c94a2614c180" providerId="ADAL" clId="{367FCCFA-AC57-41A0-89B5-A711C003CB6E}" dt="2019-02-01T20:42:06.779" v="11291" actId="1076"/>
          <ac:spMkLst>
            <pc:docMk/>
            <pc:sldMk cId="2493719302" sldId="5816"/>
            <ac:spMk id="2" creationId="{A188E68B-7E6C-430A-AAD6-38ECF07B0FF5}"/>
          </ac:spMkLst>
        </pc:spChg>
      </pc:sldChg>
      <pc:sldChg chg="add">
        <pc:chgData name="Larry Miller" userId="388c29ab-1baf-451e-b218-c94a2614c180" providerId="ADAL" clId="{367FCCFA-AC57-41A0-89B5-A711C003CB6E}" dt="2019-02-01T23:36:52.667" v="11313"/>
        <pc:sldMkLst>
          <pc:docMk/>
          <pc:sldMk cId="1055986706" sldId="5817"/>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5FDB7B-8DB8-4A3A-95C8-7102BBC9A9E1}" type="datetime8">
              <a:rPr lang="en-US" smtClean="0">
                <a:latin typeface="Segoe UI" pitchFamily="34" charset="0"/>
              </a:rPr>
              <a:t>2/26/2019 10:05 AM</a:t>
            </a:fld>
            <a:endParaRPr lang="en-US">
              <a:latin typeface="Segoe UI" pitchFamily="34" charset="0"/>
            </a:endParaRPr>
          </a:p>
        </p:txBody>
      </p:sp>
      <p:sp>
        <p:nvSpPr>
          <p:cNvPr id="8"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a:t>
            </a: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10" name="Footer Placeholder 9"/>
          <p:cNvSpPr>
            <a:spLocks noGrp="1"/>
          </p:cNvSpPr>
          <p:nvPr>
            <p:ph type="ftr" sz="quarter" idx="4"/>
          </p:nvPr>
        </p:nvSpPr>
        <p:spPr>
          <a:xfrm>
            <a:off x="0" y="8831580"/>
            <a:ext cx="6052312" cy="361897"/>
          </a:xfrm>
          <a:prstGeom prst="rect">
            <a:avLst/>
          </a:prstGeom>
        </p:spPr>
        <p:txBody>
          <a:bodyPr vert="horz" lIns="93177" tIns="46589" rIns="93177" bIns="46589" rtlCol="0" anchor="b"/>
          <a:lstStyle>
            <a:lvl1pPr marL="582359" indent="0" algn="l">
              <a:defRPr sz="1200"/>
            </a:lvl1p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Segoe UI" pitchFamily="34" charset="0"/>
              </a:defRPr>
            </a:lvl1pPr>
          </a:lstStyle>
          <a:p>
            <a:fld id="{DCE60099-03E7-4FA1-8A7F-E6E6CFB0F855}" type="datetime8">
              <a:rPr lang="en-US" smtClean="0"/>
              <a:t>2/26/2019 10:05 AM</a:t>
            </a:fld>
            <a:endParaRPr lang="en-US"/>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dt="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a:t>[Speaker Introduction]</a:t>
            </a: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68049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10</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u="none" strike="noStrike" kern="1200">
                <a:solidFill>
                  <a:schemeClr val="tx1"/>
                </a:solidFill>
                <a:effectLst/>
                <a:latin typeface="Segoe UI Light" pitchFamily="34" charset="0"/>
                <a:ea typeface="+mn-ea"/>
                <a:cs typeface="+mn-cs"/>
              </a:rPr>
              <a:t>This first case study is an example of not only knowing your customers, but also empowering employees.</a:t>
            </a:r>
          </a:p>
          <a:p>
            <a:endParaRPr lang="en-US" sz="900" b="0" i="0" u="none" strike="noStrike" kern="1200">
              <a:solidFill>
                <a:schemeClr val="tx1"/>
              </a:solidFill>
              <a:effectLst/>
              <a:latin typeface="Segoe UI Light" pitchFamily="34" charset="0"/>
              <a:ea typeface="+mn-ea"/>
              <a:cs typeface="+mn-cs"/>
            </a:endParaRPr>
          </a:p>
          <a:p>
            <a:r>
              <a:rPr lang="en-US" sz="900" b="0" i="0" u="none" strike="noStrike" kern="1200">
                <a:solidFill>
                  <a:schemeClr val="tx1"/>
                </a:solidFill>
                <a:effectLst/>
                <a:latin typeface="Segoe UI Light" pitchFamily="34" charset="0"/>
                <a:ea typeface="+mn-ea"/>
                <a:cs typeface="+mn-cs"/>
              </a:rPr>
              <a:t>Metro Bank </a:t>
            </a:r>
            <a:r>
              <a:rPr lang="en-US" sz="900" b="0" i="0" kern="1200">
                <a:solidFill>
                  <a:schemeClr val="tx1"/>
                </a:solidFill>
                <a:effectLst/>
                <a:latin typeface="Segoe UI Light" pitchFamily="34" charset="0"/>
                <a:ea typeface="+mn-ea"/>
                <a:cs typeface="+mn-cs"/>
              </a:rPr>
              <a:t>opened its doors in July 2010 as the first new high street bank to open in London in more than 100 years. Since then they’ve grown to over 50 branches (aka "stores") serving over a million accounts.</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Metro Bank wanted to differentiate themselves by providing a high quality in-store welcome experience for customers. A key objective was – </a:t>
            </a:r>
            <a:r>
              <a:rPr lang="en-US" sz="900" b="0" i="1" kern="1200">
                <a:solidFill>
                  <a:schemeClr val="tx1"/>
                </a:solidFill>
                <a:effectLst/>
                <a:latin typeface="Segoe UI Light" pitchFamily="34" charset="0"/>
                <a:ea typeface="+mn-ea"/>
                <a:cs typeface="+mn-cs"/>
              </a:rPr>
              <a:t>“if a customer walks in the door, let’s solve their problem today.”</a:t>
            </a:r>
            <a:r>
              <a:rPr lang="en-US" sz="900" b="0" i="0" kern="1200">
                <a:solidFill>
                  <a:schemeClr val="tx1"/>
                </a:solidFill>
                <a:effectLst/>
                <a:latin typeface="Segoe UI Light" pitchFamily="34" charset="0"/>
                <a:ea typeface="+mn-ea"/>
                <a:cs typeface="+mn-cs"/>
              </a:rPr>
              <a:t>  This VIP customer service differentiated them from other banks, some of which required appointments to be booked weeks in advance.</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They envisioned a scenario where a customer was welcomed by a greeter with an app on a tablet device. The app would help determine with high accuracy the estimated wait time, and pair up the customer with the appropriate representative. The customer could then wait inside the store or leave and be notified via a text message 10 minutes before their appointment.</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The historical data created by the app would help train their wait time estimation models, further increasing the accuracy of those estimates, leading to a better store visit experience.</a:t>
            </a:r>
            <a:endParaRPr lang="en-US" sz="900" b="0" i="0" u="none" strike="noStrike" kern="1200" baseline="0">
              <a:solidFill>
                <a:schemeClr val="tx1"/>
              </a:solidFill>
              <a:latin typeface="Segoe UI Light" pitchFamily="34" charset="0"/>
              <a:ea typeface="+mn-ea"/>
              <a:cs typeface="+mn-cs"/>
            </a:endParaRPr>
          </a:p>
        </p:txBody>
      </p:sp>
    </p:spTree>
    <p:extLst>
      <p:ext uri="{BB962C8B-B14F-4D97-AF65-F5344CB8AC3E}">
        <p14:creationId xmlns:p14="http://schemas.microsoft.com/office/powerpoint/2010/main" val="3938428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11</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u="none" strike="noStrike" kern="1200" baseline="0">
                <a:solidFill>
                  <a:schemeClr val="tx1"/>
                </a:solidFill>
                <a:latin typeface="Segoe UI Light" pitchFamily="34" charset="0"/>
                <a:ea typeface="+mn-ea"/>
                <a:cs typeface="+mn-cs"/>
              </a:rPr>
              <a:t>Prior to the PowerApps Platform implementation, the greeter at the bank used a paper clipboard to write down customers names. They had to go back to their desk if they needed to look up customer info in their CRM system. This was not a great customer experience. Moreover, they were unable to accurately predict how quickly a customer could be served as they did not have any data to analyze customer traffic patterns and adapt their staffing accordingly.</a:t>
            </a:r>
          </a:p>
        </p:txBody>
      </p:sp>
    </p:spTree>
    <p:extLst>
      <p:ext uri="{BB962C8B-B14F-4D97-AF65-F5344CB8AC3E}">
        <p14:creationId xmlns:p14="http://schemas.microsoft.com/office/powerpoint/2010/main" val="328818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12</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u="none" strike="noStrike" kern="1200" baseline="0">
                <a:solidFill>
                  <a:schemeClr val="tx1"/>
                </a:solidFill>
                <a:latin typeface="Segoe UI Light" pitchFamily="34" charset="0"/>
                <a:ea typeface="+mn-ea"/>
                <a:cs typeface="+mn-cs"/>
              </a:rPr>
              <a:t>They developed a PowerApps tablet app that is used by greeters in the bank to welcome customers and ensure the best possible experience. It took four weeks to develop the first version and it was deployed to the first store in two months. The app first went live in April 2017 and has been in production and used daily in all 50+ stores since December 2017. </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The app allows the greeter to search for the customer, look up who is waiting, which employees are available, and additional data such as when the next customer service agent will come back from lunch. The app can accurately predict wait times. The customer can choose to wait in the store or leave and be notified via a text message when the teller is available. They can also check wait times in other stores nearby or book an appointment for another day.</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Customer service representatives (CSRs) also use the app to indicate their shift times and lunch breaks. Collectively, this creates a lot of valuable data for analysis and insights.</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Benefits from using the Power platform include:</a:t>
            </a:r>
          </a:p>
          <a:p>
            <a:endParaRPr lang="en-US" sz="900" b="0" i="0" u="none" strike="noStrike" kern="1200" baseline="0">
              <a:solidFill>
                <a:schemeClr val="tx1"/>
              </a:solidFill>
              <a:latin typeface="Segoe UI Light" pitchFamily="34" charset="0"/>
              <a:ea typeface="+mn-ea"/>
              <a:cs typeface="+mn-cs"/>
            </a:endParaRPr>
          </a:p>
          <a:p>
            <a:pPr marL="171450" indent="-171450">
              <a:buFont typeface="Arial" panose="020B0604020202020204" pitchFamily="34" charset="0"/>
              <a:buChar char="•"/>
            </a:pPr>
            <a:r>
              <a:rPr lang="en-US" sz="900" b="0" i="0" u="none" strike="noStrike" kern="1200" baseline="0">
                <a:solidFill>
                  <a:schemeClr val="tx1"/>
                </a:solidFill>
                <a:latin typeface="Segoe UI Light" pitchFamily="34" charset="0"/>
                <a:ea typeface="+mn-ea"/>
                <a:cs typeface="+mn-cs"/>
              </a:rPr>
              <a:t>Providing a tablet-based greeter experience that delivers the high-end brand promise that Metro Bank sought to establish which, in turn, has resulted in increased net promoter scores (NPS)</a:t>
            </a:r>
          </a:p>
          <a:p>
            <a:pPr marL="171450" indent="-171450">
              <a:buFont typeface="Arial" panose="020B0604020202020204" pitchFamily="34" charset="0"/>
              <a:buChar char="•"/>
            </a:pPr>
            <a:r>
              <a:rPr lang="en-US" sz="900" b="0" i="0" u="none" strike="noStrike" kern="1200" baseline="0">
                <a:solidFill>
                  <a:schemeClr val="tx1"/>
                </a:solidFill>
                <a:latin typeface="Segoe UI Light" pitchFamily="34" charset="0"/>
                <a:ea typeface="+mn-ea"/>
                <a:cs typeface="+mn-cs"/>
              </a:rPr>
              <a:t>Empowering greeters and tellers with the information they need to help the customer through a task-based user interface.</a:t>
            </a:r>
          </a:p>
          <a:p>
            <a:pPr marL="171450" indent="-171450">
              <a:buFont typeface="Arial" panose="020B0604020202020204" pitchFamily="34" charset="0"/>
              <a:buChar char="•"/>
            </a:pPr>
            <a:r>
              <a:rPr lang="en-US" sz="900" b="0" i="0" u="none" strike="noStrike" kern="1200" baseline="0">
                <a:solidFill>
                  <a:schemeClr val="tx1"/>
                </a:solidFill>
                <a:latin typeface="Segoe UI Light" pitchFamily="34" charset="0"/>
                <a:ea typeface="+mn-ea"/>
                <a:cs typeface="+mn-cs"/>
              </a:rPr>
              <a:t>Knowing the traffic in each store, down to a single customer need. If a customer complains, employees can look at the history and know exactly what happened.</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b="0" i="0" u="none" strike="noStrike" kern="1200" baseline="0">
                <a:solidFill>
                  <a:schemeClr val="tx1"/>
                </a:solidFill>
                <a:latin typeface="Segoe UI Light" pitchFamily="34" charset="0"/>
                <a:ea typeface="+mn-ea"/>
                <a:cs typeface="+mn-cs"/>
              </a:rPr>
              <a:t>Because PowerApps is an extension to Dynamics 365, all the existing GDPR and security processes that were already being handled were instantly applicable to the solution. </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Metro Bank can now fulfill the customer promise of providing credible wait times, and if it’s running longer than expected, they can let the customer know.</a:t>
            </a:r>
          </a:p>
        </p:txBody>
      </p:sp>
    </p:spTree>
    <p:extLst>
      <p:ext uri="{BB962C8B-B14F-4D97-AF65-F5344CB8AC3E}">
        <p14:creationId xmlns:p14="http://schemas.microsoft.com/office/powerpoint/2010/main" val="2823760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kern="1200">
                <a:solidFill>
                  <a:schemeClr val="tx1"/>
                </a:solidFill>
                <a:effectLst/>
                <a:latin typeface="Segoe UI Light" pitchFamily="34" charset="0"/>
                <a:ea typeface="+mn-ea"/>
                <a:cs typeface="+mn-cs"/>
              </a:rPr>
              <a:t>Case study available here https://customers.microsoft.com/en-us/story/gj-pepsi-consumer-goods-powerapps</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G&amp;J Pepsi, headquartered in Cincinnati, Ohio, has more than 1,600 employees focused on manufacturing, distributing, and marketing the full line of Pepsi-Cola products. Most staff members spend their time in the field managing their retail accounts.</a:t>
            </a:r>
          </a:p>
          <a:p>
            <a:endParaRPr lang="en-US" sz="900" b="0" i="0"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i="0" kern="1200">
                <a:solidFill>
                  <a:schemeClr val="tx1"/>
                </a:solidFill>
                <a:effectLst/>
                <a:latin typeface="Segoe UI Light" pitchFamily="34" charset="0"/>
                <a:ea typeface="+mn-ea"/>
                <a:cs typeface="+mn-cs"/>
              </a:rPr>
              <a:t>Eric McKinney, Cloud Services Manager, and the G&amp;J IT team, was tasked with delivering more on-the-go services for the company as the industry is becoming more reliant on mobile phones and tablets for business. With a goal of becoming more efficient, gaining new insights, and keeping the company better connected with its customers, he set out to create a better experience. By using Microsoft PowerApps, Power BI, and Microsoft Flow, the seven-person IT team created custom applications to automate the company’s store audit and merchandising process. They were able to build, deploy, and manage this scalable end-to-end solution without previous app development experience.</a:t>
            </a:r>
          </a:p>
        </p:txBody>
      </p:sp>
    </p:spTree>
    <p:extLst>
      <p:ext uri="{BB962C8B-B14F-4D97-AF65-F5344CB8AC3E}">
        <p14:creationId xmlns:p14="http://schemas.microsoft.com/office/powerpoint/2010/main" val="330043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14</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kern="1200">
                <a:solidFill>
                  <a:schemeClr val="tx1"/>
                </a:solidFill>
                <a:effectLst/>
                <a:latin typeface="Segoe UI Light" pitchFamily="34" charset="0"/>
                <a:ea typeface="+mn-ea"/>
                <a:cs typeface="+mn-cs"/>
              </a:rPr>
              <a:t>G&amp;J Pepsi’s IT team knows a lot about networking, databases, leveraging applications, and more, but none of them consider themselves to be developers. The team had worked in Microsoft Office 365 for a while and had already successfully integrated Exchange Online, Yammer, OneDrive for Business, and SharePoint Online into the organization. So when Eric learned about Microsoft PowerApps, he thought it could be a great fit for simplifying and mobilizing processes for G&amp;J Pepsi’s field workers.</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His team was already comfortable using cloud-based applications, and with PowerApps, they could create custom web and mobile apps without writing any code. Eric hoped to create a rich mobile experience that matched what users were accustomed to on their personal devices. </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The G&amp;J Pepsi IT team used PowerApps to create Store Audit, an app that enables better mobility and flexibility for field personnel. Previously, they’d record key information from a store audit on a piece of paper, then place it in a tray with little accountability and often no resolution. Now, those in the field can inspect stores, collect data, provide an aggregated view to leadership, and better ensure customer satisfaction.</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Similarly, they created a merchandiser app for better store tracking. If, for example, delivery personnel see displays that need to be fixed, they now know that submitting this information will trigger alerts to the supervisor and upwards. Previously, their only course of action was to email the salesperson, with no assurance the salesperson would be available to respond.</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With both apps, information is now captured in real-time. Power BI dashboards visualize the data for quick overviews and deep dives into the numbers, and Microsoft Flow—another cloud-based service—triggers alerts to the relevant teams. Creating in PowerApps helped the team steer clear of hurdles that could occur when developing without professional developers. With cloud systems already in place, they’ve been able to primarily lean on just two team members who can build applications. Even without scaling up staff, the apps were up and running in a matter of weeks.</a:t>
            </a:r>
          </a:p>
        </p:txBody>
      </p:sp>
    </p:spTree>
    <p:extLst>
      <p:ext uri="{BB962C8B-B14F-4D97-AF65-F5344CB8AC3E}">
        <p14:creationId xmlns:p14="http://schemas.microsoft.com/office/powerpoint/2010/main" val="50605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15</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u="none" strike="noStrike" kern="1200" baseline="0">
                <a:solidFill>
                  <a:schemeClr val="tx1"/>
                </a:solidFill>
                <a:latin typeface="Segoe UI Light" pitchFamily="34" charset="0"/>
                <a:ea typeface="+mn-ea"/>
                <a:cs typeface="+mn-cs"/>
              </a:rPr>
              <a:t>By learning while creating their key line-of-business apps, the G&amp;J Pepsi IT team has already built eight applications ranging from time trackers and driver notifications to sales operations requests. They continue to evolve the applications and identify new application opportunities to address challenges that IT teams without application development capabilities face.</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G&amp;J Pepsi field reps have already submitted more than 15,000 surveys via the store audit module. The enthusiasm about this new way of collecting and aggregating information, and ultimately creating meaningful and actionable insights, has started what Eric calls an “app revolution.” Improved communication and the ease of accessing data have empowered the field team and sales personnel to accomplish more.</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The apps saved G&amp;J Pepsi about $500,000 in just the first year. Much of the savings come from Eric’s team being able to avoid outsourcing another vendor’s merchandising app, at a cost of $240,000 for the first year. And most importantly, this simplified—and more efficient—customer experience is already impacting customers via better communication and faster turnarounds on requests.</a:t>
            </a:r>
          </a:p>
        </p:txBody>
      </p:sp>
    </p:spTree>
    <p:extLst>
      <p:ext uri="{BB962C8B-B14F-4D97-AF65-F5344CB8AC3E}">
        <p14:creationId xmlns:p14="http://schemas.microsoft.com/office/powerpoint/2010/main" val="3919757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kern="1200">
                <a:solidFill>
                  <a:schemeClr val="tx1"/>
                </a:solidFill>
                <a:effectLst/>
                <a:latin typeface="Segoe UI Light" pitchFamily="34" charset="0"/>
                <a:ea typeface="+mn-ea"/>
                <a:cs typeface="+mn-cs"/>
              </a:rPr>
              <a:t>Case study available here https://customers.microsoft.com/en-us/story/drivetime-retail-consumer-goods-azure</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When </a:t>
            </a:r>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wanted to streamline and automate manual, intuition-based vehicle purchasing, the company used Microsoft PowerApps and Azure SQL Database to make the process more cost-effective. With the Online Buyer web app built on PowerApps, </a:t>
            </a:r>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inspectors and buyers can remove guesswork, save time, and transform hard-earned business knowledge into an accurate and repeatable purchase process.</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Between online sales and more than 140 dealerships across the United States, </a:t>
            </a:r>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sells a lot of used cars, more than $2 billion worth a year. But before it can sell them, </a:t>
            </a:r>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has to buy all those cars. In 2016, the company purchased 160,000 vehicles.</a:t>
            </a:r>
          </a:p>
        </p:txBody>
      </p:sp>
    </p:spTree>
    <p:extLst>
      <p:ext uri="{BB962C8B-B14F-4D97-AF65-F5344CB8AC3E}">
        <p14:creationId xmlns:p14="http://schemas.microsoft.com/office/powerpoint/2010/main" val="3946045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17</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kern="1200">
                <a:solidFill>
                  <a:schemeClr val="tx1"/>
                </a:solidFill>
                <a:effectLst/>
                <a:latin typeface="Segoe UI Light" pitchFamily="34" charset="0"/>
                <a:ea typeface="+mn-ea"/>
                <a:cs typeface="+mn-cs"/>
              </a:rPr>
              <a:t>To buy any used car, it takes some work to find the best value, and </a:t>
            </a:r>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is committed to delivering value for its customers. So historically, the company sent its 65 buyers to physically inspect and purchase tens of thousands of vehicles at public car auctions all across the country. The buyers relied on their years of experience, knowledge, and gut instinct, and they recorded the whole process—on paper.</a:t>
            </a:r>
          </a:p>
          <a:p>
            <a:endParaRPr lang="en-US" sz="900" b="0" i="0" kern="1200">
              <a:solidFill>
                <a:schemeClr val="tx1"/>
              </a:solidFill>
              <a:effectLst/>
              <a:latin typeface="Segoe UI Light" pitchFamily="34" charset="0"/>
              <a:ea typeface="+mn-ea"/>
              <a:cs typeface="+mn-cs"/>
            </a:endParaRPr>
          </a:p>
          <a:p>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wanted a more efficient, systematic way to purchase vehicles at auctions, so it used Microsoft PowerApps and Azure SQL Database to build a business app that would help the company streamline, automate, and reinvent its auction processes.</a:t>
            </a:r>
          </a:p>
          <a:p>
            <a:endParaRPr lang="en-US" sz="900" b="0" i="0" kern="1200">
              <a:solidFill>
                <a:schemeClr val="tx1"/>
              </a:solidFill>
              <a:effectLst/>
              <a:latin typeface="Segoe UI Light" pitchFamily="34" charset="0"/>
              <a:ea typeface="+mn-ea"/>
              <a:cs typeface="+mn-cs"/>
            </a:endParaRPr>
          </a:p>
          <a:p>
            <a:r>
              <a:rPr lang="en-US" sz="900" b="0" i="0" kern="1200">
                <a:solidFill>
                  <a:schemeClr val="tx1"/>
                </a:solidFill>
                <a:effectLst/>
                <a:latin typeface="Segoe UI Light" pitchFamily="34" charset="0"/>
                <a:ea typeface="+mn-ea"/>
                <a:cs typeface="+mn-cs"/>
              </a:rPr>
              <a:t>Public auto auctions are big, and they move quickly. </a:t>
            </a:r>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buyers had to work fast, connect with the office for critical information, and make decisions on the fly. The office had almost no real-time visibility into the auction, and afterward, the buyers threw away their notes.</a:t>
            </a:r>
          </a:p>
          <a:p>
            <a:endParaRPr lang="en-US" sz="900" b="0" i="0" kern="1200">
              <a:solidFill>
                <a:schemeClr val="tx1"/>
              </a:solidFill>
              <a:effectLst/>
              <a:latin typeface="Segoe UI Light" pitchFamily="34" charset="0"/>
              <a:ea typeface="+mn-ea"/>
              <a:cs typeface="+mn-cs"/>
            </a:endParaRPr>
          </a:p>
          <a:p>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wanted to create a customized app, but the Business Intelligence team could not get IT priority or budget for .NET development. So the team used PowerApps to build and deploy its own low-code web app called </a:t>
            </a:r>
            <a:r>
              <a:rPr lang="en-US" sz="900" b="0" i="0" kern="1200" err="1">
                <a:solidFill>
                  <a:schemeClr val="tx1"/>
                </a:solidFill>
                <a:effectLst/>
                <a:latin typeface="Segoe UI Light" pitchFamily="34" charset="0"/>
                <a:ea typeface="+mn-ea"/>
                <a:cs typeface="+mn-cs"/>
              </a:rPr>
              <a:t>DriveTime</a:t>
            </a:r>
            <a:r>
              <a:rPr lang="en-US" sz="900" b="0" i="0" kern="1200">
                <a:solidFill>
                  <a:schemeClr val="tx1"/>
                </a:solidFill>
                <a:effectLst/>
                <a:latin typeface="Segoe UI Light" pitchFamily="34" charset="0"/>
                <a:ea typeface="+mn-ea"/>
                <a:cs typeface="+mn-cs"/>
              </a:rPr>
              <a:t> Online Buyer.</a:t>
            </a:r>
          </a:p>
        </p:txBody>
      </p:sp>
    </p:spTree>
    <p:extLst>
      <p:ext uri="{BB962C8B-B14F-4D97-AF65-F5344CB8AC3E}">
        <p14:creationId xmlns:p14="http://schemas.microsoft.com/office/powerpoint/2010/main" val="2139784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18</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r>
              <a:rPr lang="en-US" sz="900" b="0" i="0" u="none" strike="noStrike" kern="1200" baseline="0">
                <a:solidFill>
                  <a:schemeClr val="tx1"/>
                </a:solidFill>
                <a:latin typeface="Segoe UI Light" pitchFamily="34" charset="0"/>
                <a:ea typeface="+mn-ea"/>
                <a:cs typeface="+mn-cs"/>
              </a:rPr>
              <a:t>With Online Buyer, instead of traveling to a single auction and walking lanes of cars, </a:t>
            </a:r>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buyers connect from their desktop to a video feed and view every vehicle in up to four auctions at once. </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After an iterative design process, </a:t>
            </a:r>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used PowerApps to develop the Online Buyer front end and data structure in about a week. Once Online Buyer was launched, </a:t>
            </a:r>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buyers reported simple, fast performance and a smoother auction workflow. </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inspectors at the auctions use a mobile inspection app to send itemized reports to Online Buyer for selected vehicles. Buyers can also send real-time inspection requests directly to the mobile app. Online Buyer gathers data from the inspection app, auction presale FTP feeds, and a Kelly Blue Book API. The app uses a </a:t>
            </a:r>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algorithm to identify and select brand-worthy vehicles for inspection, and it uses Microsoft Flow to automate workflows and help move data between Azure SQL Database and the </a:t>
            </a:r>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on-premises data structure.</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The buyers use the inspection reports and web services in Online Buyer to estimate recondition costs, decode Kelly Blue Book values, make purchase decisions, and then calculate and track bids. </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a:solidFill>
                  <a:schemeClr val="tx1"/>
                </a:solidFill>
                <a:latin typeface="Segoe UI Light" pitchFamily="34" charset="0"/>
                <a:ea typeface="+mn-ea"/>
                <a:cs typeface="+mn-cs"/>
              </a:rPr>
              <a:t>By replacing a completely manual process with Online Buyer, </a:t>
            </a:r>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has made it easier for buyers and inspectors to communicate, collaborate, and build a knowledge repository.</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is using its knowledge repository to make better judgements—and to build a database for strategic analysis. Now the company can capture auction, purchase, and reconditioning data, and use it to win more bids at the best price, reduce reconditioning costs, and ultimately provide customers with the highest-value vehicles.</a:t>
            </a:r>
          </a:p>
          <a:p>
            <a:endParaRPr lang="en-US" sz="900" b="0" i="0" u="none" strike="noStrike" kern="1200" baseline="0">
              <a:solidFill>
                <a:schemeClr val="tx1"/>
              </a:solidFill>
              <a:latin typeface="Segoe UI Light" pitchFamily="34" charset="0"/>
              <a:ea typeface="+mn-ea"/>
              <a:cs typeface="+mn-cs"/>
            </a:endParaRPr>
          </a:p>
          <a:p>
            <a:r>
              <a:rPr lang="en-US" sz="900" b="0" i="0" u="none" strike="noStrike" kern="1200" baseline="0" err="1">
                <a:solidFill>
                  <a:schemeClr val="tx1"/>
                </a:solidFill>
                <a:latin typeface="Segoe UI Light" pitchFamily="34" charset="0"/>
                <a:ea typeface="+mn-ea"/>
                <a:cs typeface="+mn-cs"/>
              </a:rPr>
              <a:t>DriveTime</a:t>
            </a:r>
            <a:r>
              <a:rPr lang="en-US" sz="900" b="0" i="0" u="none" strike="noStrike" kern="1200" baseline="0">
                <a:solidFill>
                  <a:schemeClr val="tx1"/>
                </a:solidFill>
                <a:latin typeface="Segoe UI Light" pitchFamily="34" charset="0"/>
                <a:ea typeface="+mn-ea"/>
                <a:cs typeface="+mn-cs"/>
              </a:rPr>
              <a:t> business groups, from strategic analytics to call centers, will use Online Buyer as a model to get around IT backlogs, build new applications, test new processes, and solve business problems. </a:t>
            </a:r>
          </a:p>
        </p:txBody>
      </p:sp>
    </p:spTree>
    <p:extLst>
      <p:ext uri="{BB962C8B-B14F-4D97-AF65-F5344CB8AC3E}">
        <p14:creationId xmlns:p14="http://schemas.microsoft.com/office/powerpoint/2010/main" val="1820395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With Microsoft PowerApps, workers are empowered to quickly build powerful apps to solve everyday challenges themselves – with absolutely no coding knowledge or development experience needed.</a:t>
            </a:r>
          </a:p>
          <a:p>
            <a:endParaRPr lang="en-US" sz="1200"/>
          </a:p>
          <a:p>
            <a:r>
              <a:rPr lang="en-US" sz="1200"/>
              <a:t>PowerApps is a low-code/no-code platform with a canvas-based point-and-click design approach that allows your business users to quickly connect to your data and automate your business workflows and processes with the ease of creating a PowerPoint presentation.</a:t>
            </a:r>
          </a:p>
          <a:p>
            <a:endParaRPr lang="en-US" sz="1200"/>
          </a:p>
          <a:p>
            <a:r>
              <a:rPr lang="en-US" sz="1200"/>
              <a:t>Best of all, you can get started with PowerApps today because it’s included in your Office 365 subscription.</a:t>
            </a:r>
          </a:p>
        </p:txBody>
      </p:sp>
      <p:sp>
        <p:nvSpPr>
          <p:cNvPr id="4" name="Slide Number Placeholder 3"/>
          <p:cNvSpPr>
            <a:spLocks noGrp="1"/>
          </p:cNvSpPr>
          <p:nvPr>
            <p:ph type="sldNum" sz="quarter" idx="5"/>
          </p:nvPr>
        </p:nvSpPr>
        <p:spPr/>
        <p:txBody>
          <a:bodyPr/>
          <a:lstStyle/>
          <a:p>
            <a:fld id="{4DBF2550-916B-47D8-B3B0-D5DCD326C568}" type="slidenum">
              <a:rPr lang="en-US" smtClean="0"/>
              <a:t>19</a:t>
            </a:fld>
            <a:endParaRPr lang="en-US"/>
          </a:p>
        </p:txBody>
      </p:sp>
    </p:spTree>
    <p:extLst>
      <p:ext uri="{BB962C8B-B14F-4D97-AF65-F5344CB8AC3E}">
        <p14:creationId xmlns:p14="http://schemas.microsoft.com/office/powerpoint/2010/main" val="84314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77231" rtl="0" eaLnBrk="1" fontAlgn="base" latinLnBrk="0" hangingPunct="1">
              <a:lnSpc>
                <a:spcPct val="90000"/>
              </a:lnSpc>
              <a:spcBef>
                <a:spcPct val="0"/>
              </a:spcBef>
              <a:spcAft>
                <a:spcPct val="0"/>
              </a:spcAft>
              <a:buClrTx/>
              <a:buSzTx/>
              <a:buFontTx/>
              <a:buNone/>
              <a:tabLst/>
              <a:defRPr/>
            </a:pPr>
            <a:r>
              <a:rPr lang="en-US" sz="800" kern="1200">
                <a:solidFill>
                  <a:schemeClr val="dk1"/>
                </a:solidFill>
                <a:latin typeface="Segoe UI Light" pitchFamily="34" charset="0"/>
                <a:ea typeface="+mn-ea"/>
                <a:cs typeface="+mn-cs"/>
              </a:rPr>
              <a:t>Digital transformation means different things to different industries. For t</a:t>
            </a:r>
            <a:r>
              <a:rPr lang="en-US" sz="800">
                <a:gradFill>
                  <a:gsLst>
                    <a:gs pos="0">
                      <a:srgbClr val="FFFFFF"/>
                    </a:gs>
                    <a:gs pos="100000">
                      <a:srgbClr val="FFFFFF"/>
                    </a:gs>
                  </a:gsLst>
                  <a:lin ang="5400000" scaled="0"/>
                </a:gradFill>
                <a:ea typeface="Segoe UI" pitchFamily="34" charset="0"/>
                <a:cs typeface="Segoe UI" pitchFamily="34" charset="0"/>
              </a:rPr>
              <a:t>oday’s retailer, it requires a complete transformation of how customers can experience their products. </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endParaRPr lang="en-US" sz="100" kern="1200">
              <a:solidFill>
                <a:schemeClr val="dk1"/>
              </a:solidFill>
              <a:latin typeface="Segoe UI Light" pitchFamily="34" charset="0"/>
              <a:ea typeface="+mn-ea"/>
              <a:cs typeface="+mn-cs"/>
            </a:endParaRPr>
          </a:p>
          <a:p>
            <a:pPr marL="0" marR="0" lvl="0" indent="0" algn="l" defTabSz="977231" rtl="0" eaLnBrk="1" fontAlgn="base" latinLnBrk="0" hangingPunct="1">
              <a:lnSpc>
                <a:spcPct val="90000"/>
              </a:lnSpc>
              <a:spcBef>
                <a:spcPct val="0"/>
              </a:spcBef>
              <a:spcAft>
                <a:spcPct val="0"/>
              </a:spcAft>
              <a:buClrTx/>
              <a:buSzTx/>
              <a:buFontTx/>
              <a:buNone/>
              <a:tabLst/>
              <a:defRPr/>
            </a:pPr>
            <a:r>
              <a:rPr lang="en-US" sz="800">
                <a:gradFill>
                  <a:gsLst>
                    <a:gs pos="0">
                      <a:srgbClr val="FFFFFF"/>
                    </a:gs>
                    <a:gs pos="100000">
                      <a:srgbClr val="FFFFFF"/>
                    </a:gs>
                  </a:gsLst>
                  <a:lin ang="5400000" scaled="0"/>
                </a:gradFill>
                <a:ea typeface="Segoe UI" pitchFamily="34" charset="0"/>
                <a:cs typeface="Segoe UI" pitchFamily="34" charset="0"/>
              </a:rPr>
              <a:t>Today, the customer journey begins with </a:t>
            </a:r>
            <a:r>
              <a:rPr lang="en-US" sz="800" b="1">
                <a:gradFill>
                  <a:gsLst>
                    <a:gs pos="0">
                      <a:srgbClr val="FFFFFF"/>
                    </a:gs>
                    <a:gs pos="100000">
                      <a:srgbClr val="FFFFFF"/>
                    </a:gs>
                  </a:gsLst>
                  <a:lin ang="5400000" scaled="0"/>
                </a:gradFill>
                <a:ea typeface="Segoe UI" pitchFamily="34" charset="0"/>
                <a:cs typeface="Segoe UI" pitchFamily="34" charset="0"/>
              </a:rPr>
              <a:t>knowing your customers</a:t>
            </a:r>
            <a:r>
              <a:rPr lang="en-US" sz="800">
                <a:gradFill>
                  <a:gsLst>
                    <a:gs pos="0">
                      <a:srgbClr val="FFFFFF"/>
                    </a:gs>
                    <a:gs pos="100000">
                      <a:srgbClr val="FFFFFF"/>
                    </a:gs>
                  </a:gsLst>
                  <a:lin ang="5400000" scaled="0"/>
                </a:gradFill>
                <a:ea typeface="Segoe UI" pitchFamily="34" charset="0"/>
                <a:cs typeface="Segoe UI" pitchFamily="34" charset="0"/>
              </a:rPr>
              <a:t>. </a:t>
            </a:r>
            <a:r>
              <a:rPr lang="en-US" sz="200" kern="1200">
                <a:solidFill>
                  <a:schemeClr val="dk1"/>
                </a:solidFill>
                <a:latin typeface="Segoe UI Light" pitchFamily="34" charset="0"/>
                <a:ea typeface="+mn-ea"/>
                <a:cs typeface="+mn-cs"/>
              </a:rPr>
              <a:t>On average, as few as 35 percent of your customers account for up to 80 percent of a typical retailer’s profits. It therefore makes sense that you need to be able to identify your best customers, create custom offers and rewards that uniquely appeal to them, and tailor their shopping experience to provide a more personalized and enjoyable journey to build customer loyalty, increase market share, and maximize revenue opportunities. Retail customers today leverage vast amounts of real-time information to make purchasing decisions such as cost comparisons, reviews and recommendations, competitor information, and stock availability. Similarly, retailers have access to information about their customers through advanced analytics that provide extensive demographic information, trend analysis, and a wealth of personal information that consumers themselves will freely provide to help ensure they get exactly what they want, when they want it, from their preferred retailers.</a:t>
            </a:r>
          </a:p>
          <a:p>
            <a:pPr marL="0" marR="0" lvl="0" indent="0" algn="l" defTabSz="977231" rtl="0" eaLnBrk="1" fontAlgn="base" latinLnBrk="0" hangingPunct="1">
              <a:lnSpc>
                <a:spcPct val="90000"/>
              </a:lnSpc>
              <a:spcBef>
                <a:spcPct val="0"/>
              </a:spcBef>
              <a:spcAft>
                <a:spcPct val="0"/>
              </a:spcAft>
              <a:buClrTx/>
              <a:buSzTx/>
              <a:buFontTx/>
              <a:buNone/>
              <a:tabLst/>
              <a:defRPr/>
            </a:pPr>
            <a:endParaRPr lang="en-US" sz="200" kern="1200">
              <a:solidFill>
                <a:schemeClr val="dk1"/>
              </a:solidFill>
              <a:latin typeface="Segoe UI Light" pitchFamily="34" charset="0"/>
              <a:ea typeface="+mn-ea"/>
              <a:cs typeface="+mn-cs"/>
            </a:endParaRPr>
          </a:p>
          <a:p>
            <a:pPr marL="0" marR="0" lvl="0" indent="0" algn="l" defTabSz="977231" rtl="0" eaLnBrk="1" fontAlgn="base" latinLnBrk="0" hangingPunct="1">
              <a:lnSpc>
                <a:spcPct val="90000"/>
              </a:lnSpc>
              <a:spcBef>
                <a:spcPct val="0"/>
              </a:spcBef>
              <a:spcAft>
                <a:spcPct val="0"/>
              </a:spcAft>
              <a:buClrTx/>
              <a:buSzTx/>
              <a:buFontTx/>
              <a:buNone/>
              <a:tabLst/>
              <a:defRPr/>
            </a:pPr>
            <a:r>
              <a:rPr lang="en-US" sz="200" kern="1200">
                <a:solidFill>
                  <a:schemeClr val="dk1"/>
                </a:solidFill>
                <a:latin typeface="Segoe UI Light" pitchFamily="34" charset="0"/>
                <a:ea typeface="+mn-ea"/>
                <a:cs typeface="+mn-cs"/>
              </a:rPr>
              <a:t>Another important component of the customer journey is </a:t>
            </a:r>
            <a:r>
              <a:rPr lang="en-US" sz="200" b="1" kern="1200">
                <a:solidFill>
                  <a:schemeClr val="dk1"/>
                </a:solidFill>
                <a:latin typeface="Segoe UI Light" pitchFamily="34" charset="0"/>
                <a:ea typeface="+mn-ea"/>
                <a:cs typeface="+mn-cs"/>
              </a:rPr>
              <a:t>empowering your employees</a:t>
            </a:r>
            <a:r>
              <a:rPr lang="en-US" sz="200" kern="1200">
                <a:solidFill>
                  <a:schemeClr val="dk1"/>
                </a:solidFill>
                <a:latin typeface="Segoe UI Light" pitchFamily="34" charset="0"/>
                <a:ea typeface="+mn-ea"/>
                <a:cs typeface="+mn-cs"/>
              </a:rPr>
              <a:t>. Customers are understandably frustrated when working with a retail employee, either in person or over the phone, who doesn’t know your products, doesn’t understand the customer’s needs, and doesn’t add any value to the shopping experience such as recommending similar or alternative products and solutions, answering basic questions, or checking stock availability in other store locations. These </a:t>
            </a:r>
            <a:r>
              <a:rPr lang="en-US" sz="200" kern="1200" err="1">
                <a:solidFill>
                  <a:schemeClr val="dk1"/>
                </a:solidFill>
                <a:latin typeface="Segoe UI Light" pitchFamily="34" charset="0"/>
                <a:ea typeface="+mn-ea"/>
                <a:cs typeface="+mn-cs"/>
              </a:rPr>
              <a:t>firstline</a:t>
            </a:r>
            <a:r>
              <a:rPr lang="en-US" sz="200" kern="1200">
                <a:solidFill>
                  <a:schemeClr val="dk1"/>
                </a:solidFill>
                <a:latin typeface="Segoe UI Light" pitchFamily="34" charset="0"/>
                <a:ea typeface="+mn-ea"/>
                <a:cs typeface="+mn-cs"/>
              </a:rPr>
              <a:t> workers are likewise frustrated by their lack of empowerment and the resulting customer frustration that is often directed at them. In a recent Forbes Insight article, only 36% of </a:t>
            </a:r>
            <a:r>
              <a:rPr lang="en-US" sz="200" kern="1200" err="1">
                <a:solidFill>
                  <a:schemeClr val="dk1"/>
                </a:solidFill>
                <a:latin typeface="Segoe UI Light" pitchFamily="34" charset="0"/>
                <a:ea typeface="+mn-ea"/>
                <a:cs typeface="+mn-cs"/>
              </a:rPr>
              <a:t>firstline</a:t>
            </a:r>
            <a:r>
              <a:rPr lang="en-US" sz="200" kern="1200">
                <a:solidFill>
                  <a:schemeClr val="dk1"/>
                </a:solidFill>
                <a:latin typeface="Segoe UI Light" pitchFamily="34" charset="0"/>
                <a:ea typeface="+mn-ea"/>
                <a:cs typeface="+mn-cs"/>
              </a:rPr>
              <a:t> workers felt they had the technology tools they needed to be more productive and helpful in delivering a superior customer experience.</a:t>
            </a:r>
          </a:p>
          <a:p>
            <a:pPr marL="0" marR="0" lvl="0" indent="0" algn="l" defTabSz="977231" rtl="0" eaLnBrk="1" fontAlgn="base" latinLnBrk="0" hangingPunct="1">
              <a:lnSpc>
                <a:spcPct val="90000"/>
              </a:lnSpc>
              <a:spcBef>
                <a:spcPct val="0"/>
              </a:spcBef>
              <a:spcAft>
                <a:spcPct val="0"/>
              </a:spcAft>
              <a:buClrTx/>
              <a:buSzTx/>
              <a:buFontTx/>
              <a:buNone/>
              <a:tabLst/>
              <a:defRPr/>
            </a:pPr>
            <a:endParaRPr lang="en-US" sz="200" kern="1200">
              <a:solidFill>
                <a:schemeClr val="dk1"/>
              </a:solidFill>
              <a:latin typeface="Segoe UI Light" pitchFamily="34" charset="0"/>
              <a:ea typeface="+mn-ea"/>
              <a:cs typeface="+mn-cs"/>
            </a:endParaRPr>
          </a:p>
          <a:p>
            <a:pPr marL="0" marR="0" lvl="0" indent="0" algn="l" defTabSz="977231" rtl="0" eaLnBrk="1" fontAlgn="base" latinLnBrk="0" hangingPunct="1">
              <a:lnSpc>
                <a:spcPct val="90000"/>
              </a:lnSpc>
              <a:spcBef>
                <a:spcPct val="0"/>
              </a:spcBef>
              <a:spcAft>
                <a:spcPct val="0"/>
              </a:spcAft>
              <a:buClrTx/>
              <a:buSzTx/>
              <a:buFontTx/>
              <a:buNone/>
              <a:tabLst/>
              <a:defRPr/>
            </a:pPr>
            <a:r>
              <a:rPr lang="en-US" sz="200" kern="1200">
                <a:solidFill>
                  <a:schemeClr val="dk1"/>
                </a:solidFill>
                <a:latin typeface="Segoe UI Light" pitchFamily="34" charset="0"/>
                <a:ea typeface="+mn-ea"/>
                <a:cs typeface="+mn-cs"/>
              </a:rPr>
              <a:t>Next, retailers are looking for ways to optimize their supply chain to create an </a:t>
            </a:r>
            <a:r>
              <a:rPr lang="en-US" sz="200" b="1" kern="1200">
                <a:solidFill>
                  <a:schemeClr val="dk1"/>
                </a:solidFill>
                <a:latin typeface="Segoe UI Light" pitchFamily="34" charset="0"/>
                <a:ea typeface="+mn-ea"/>
                <a:cs typeface="+mn-cs"/>
              </a:rPr>
              <a:t>intelligent supply chain</a:t>
            </a:r>
            <a:r>
              <a:rPr lang="en-US" sz="200" b="0" kern="1200">
                <a:solidFill>
                  <a:schemeClr val="dk1"/>
                </a:solidFill>
                <a:latin typeface="Segoe UI Light" pitchFamily="34" charset="0"/>
                <a:ea typeface="+mn-ea"/>
                <a:cs typeface="+mn-cs"/>
              </a:rPr>
              <a:t>. </a:t>
            </a:r>
            <a:r>
              <a:rPr lang="en-US" sz="800"/>
              <a:t>Zebra Technologies reports that 70 percent of retailers globally are ready to adopt IoT technologies and 79% of North American retailers are already investing in IoT technologies such as RFID, automated inventory verification, and various sensors in stores and warehouses to optimize their supply chains. Increasing adoption of IoT in consumer products will further enable retailers to deliver the best customer experience by analyzing data such as usage patterns to anticipate pending servicing needs, offer automatic replenishment of consumables, and deliver other personalized, value-added services.</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endParaRPr lang="en-US" sz="100" kern="1200">
              <a:solidFill>
                <a:schemeClr val="dk1"/>
              </a:solidFill>
              <a:latin typeface="Segoe UI Light" pitchFamily="34" charset="0"/>
              <a:ea typeface="+mn-ea"/>
              <a:cs typeface="+mn-cs"/>
            </a:endParaRP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lang="en-US" sz="100" kern="1200">
                <a:solidFill>
                  <a:schemeClr val="dk1"/>
                </a:solidFill>
                <a:latin typeface="Segoe UI Light" pitchFamily="34" charset="0"/>
                <a:ea typeface="+mn-ea"/>
                <a:cs typeface="+mn-cs"/>
              </a:rPr>
              <a:t>Finally, retailers are </a:t>
            </a:r>
            <a:r>
              <a:rPr lang="en-US" sz="100" b="1" kern="1200">
                <a:solidFill>
                  <a:schemeClr val="dk1"/>
                </a:solidFill>
                <a:latin typeface="Segoe UI Light" pitchFamily="34" charset="0"/>
                <a:ea typeface="+mn-ea"/>
                <a:cs typeface="+mn-cs"/>
              </a:rPr>
              <a:t>reimagining the retail experience</a:t>
            </a:r>
            <a:r>
              <a:rPr lang="en-US" sz="100" kern="1200">
                <a:solidFill>
                  <a:schemeClr val="dk1"/>
                </a:solidFill>
                <a:latin typeface="Segoe UI Light" pitchFamily="34" charset="0"/>
                <a:ea typeface="+mn-ea"/>
                <a:cs typeface="+mn-cs"/>
              </a:rPr>
              <a:t>. This means focusing on the customer and adopting new technologies that enable your customers to engage with your brand at every touch point, across any channel and empowering your employees to deliver a superior customer experience every time.</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endParaRPr lang="en-US" sz="100" kern="1200">
              <a:solidFill>
                <a:schemeClr val="dk1"/>
              </a:solidFill>
              <a:latin typeface="Segoe UI Light" pitchFamily="34" charset="0"/>
              <a:ea typeface="+mn-ea"/>
              <a:cs typeface="+mn-cs"/>
            </a:endParaRP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lang="en-US" sz="100" kern="1200">
                <a:solidFill>
                  <a:schemeClr val="dk1"/>
                </a:solidFill>
                <a:latin typeface="Segoe UI Light" pitchFamily="34" charset="0"/>
                <a:ea typeface="+mn-ea"/>
                <a:cs typeface="+mn-cs"/>
              </a:rPr>
              <a:t>----------------------------------------</a:t>
            </a:r>
          </a:p>
          <a:p>
            <a:pPr defTabSz="932472" fontAlgn="base">
              <a:lnSpc>
                <a:spcPct val="90000"/>
              </a:lnSpc>
              <a:spcBef>
                <a:spcPct val="0"/>
              </a:spcBef>
              <a:spcAft>
                <a:spcPct val="0"/>
              </a:spcAft>
            </a:pPr>
            <a:r>
              <a:rPr lang="en-US" sz="100" b="0" baseline="30000"/>
              <a:t>1</a:t>
            </a:r>
            <a:r>
              <a:rPr lang="en-US" sz="100" b="0"/>
              <a:t>Need reference from Cath Brands</a:t>
            </a:r>
            <a:endParaRPr lang="en-US" sz="800"/>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lang="en-US" sz="100" b="0" baseline="30000"/>
              <a:t>2</a:t>
            </a:r>
            <a:r>
              <a:rPr lang="en-US" sz="100" b="0"/>
              <a:t>Forbes Insights, “Empowering the Firstline Workforce: </a:t>
            </a:r>
            <a:r>
              <a:rPr lang="en-US" sz="100"/>
              <a:t>Technology, Autonomy and Information Sharing Deliver Growth to Forward-Thinking Organizations</a:t>
            </a:r>
            <a:r>
              <a:rPr lang="en-US" sz="100" b="0"/>
              <a:t>”, 2017, http://info.forbes.com/rs/790-SNV-353/images/Microsoft_Empowering%20Workforce.pdf</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lang="en-US" sz="100" baseline="30000"/>
              <a:t>3</a:t>
            </a:r>
            <a:r>
              <a:rPr lang="en-US" sz="100"/>
              <a:t>Supply Chain 24/7, “Seven in Ten Retailers to Invest in IoT Technologies.” March 6, 2017: </a:t>
            </a:r>
            <a:r>
              <a:rPr lang="en-US" sz="800">
                <a:solidFill>
                  <a:schemeClr val="tx1"/>
                </a:solidFill>
                <a:cs typeface="Segoe UI Semibold" panose="020B0702040204020203" pitchFamily="34" charset="0"/>
              </a:rPr>
              <a:t>https://www.supplychain247.com/article/seven_in_ten_retailers_to_invest_in_iot_technologies</a:t>
            </a:r>
          </a:p>
          <a:p>
            <a:pPr marL="0" marR="0" lvl="0" indent="0" algn="l" defTabSz="932472" rtl="0" eaLnBrk="1" fontAlgn="base" latinLnBrk="0" hangingPunct="1">
              <a:lnSpc>
                <a:spcPct val="90000"/>
              </a:lnSpc>
              <a:spcBef>
                <a:spcPct val="0"/>
              </a:spcBef>
              <a:spcAft>
                <a:spcPct val="0"/>
              </a:spcAft>
              <a:buClrTx/>
              <a:buSzTx/>
              <a:buFont typeface="Arial" panose="020B0604020202020204" pitchFamily="34" charset="0"/>
              <a:buNone/>
              <a:tabLst/>
              <a:defRPr/>
            </a:pPr>
            <a:r>
              <a:rPr lang="en-US" sz="100" b="0" baseline="30000"/>
              <a:t>4</a:t>
            </a:r>
            <a:r>
              <a:rPr lang="en-US" sz="100" b="0"/>
              <a:t>Lee, Gary. “Why 90 percent of sales still happen in brick and mortar stores.” Retail Technology Review, 2017: </a:t>
            </a:r>
            <a:r>
              <a:rPr lang="en-US" sz="800"/>
              <a:t>https://www.retailtechnologyreview.com/articles/2017/10/17/why-90-percent-of-sales-still-happen-in-brick-and-mortar-stores</a:t>
            </a:r>
          </a:p>
        </p:txBody>
      </p:sp>
      <p:sp>
        <p:nvSpPr>
          <p:cNvPr id="4" name="Slide Number Placeholder 3"/>
          <p:cNvSpPr>
            <a:spLocks noGrp="1"/>
          </p:cNvSpPr>
          <p:nvPr>
            <p:ph type="sldNum" sz="quarter" idx="10"/>
          </p:nvPr>
        </p:nvSpPr>
        <p:spPr/>
        <p:txBody>
          <a:bodyPr/>
          <a:lstStyle/>
          <a:p>
            <a:fld id="{13329DEA-6433-4493-B9C4-3E0AC755FE5D}" type="slidenum">
              <a:rPr lang="en-US" smtClean="0"/>
              <a:t>2</a:t>
            </a:fld>
            <a:endParaRPr lang="en-US"/>
          </a:p>
        </p:txBody>
      </p:sp>
    </p:spTree>
    <p:extLst>
      <p:ext uri="{BB962C8B-B14F-4D97-AF65-F5344CB8AC3E}">
        <p14:creationId xmlns:p14="http://schemas.microsoft.com/office/powerpoint/2010/main" val="756427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defTabSz="914400" fontAlgn="base">
              <a:spcBef>
                <a:spcPts val="1200"/>
              </a:spcBef>
              <a:spcAft>
                <a:spcPct val="0"/>
              </a:spcAft>
              <a:buClr>
                <a:schemeClr val="bg2">
                  <a:lumMod val="50000"/>
                </a:schemeClr>
              </a:buClr>
              <a:buSzTx/>
              <a:buFont typeface="Wingdings" panose="05000000000000000000" pitchFamily="2" charset="2"/>
              <a:buNone/>
              <a:defRPr/>
            </a:pPr>
            <a:r>
              <a:rPr lang="en-US" sz="1800" b="1" dirty="0">
                <a:solidFill>
                  <a:srgbClr val="0070C0"/>
                </a:solidFill>
                <a:latin typeface="Segoe UI Semilight" panose="020B0402040204020203" pitchFamily="34" charset="0"/>
                <a:cs typeface="Segoe UI Semilight" panose="020B0402040204020203" pitchFamily="34" charset="0"/>
              </a:rPr>
              <a:t>Easily build apps</a:t>
            </a:r>
          </a:p>
          <a:p>
            <a:pPr lvl="1"/>
            <a:r>
              <a:rPr lang="en-US" b="0" dirty="0"/>
              <a:t>Rich canvas-based authoring. Full creative freedom to place controls and craft user experiences with a PowerPoint-like canvas</a:t>
            </a:r>
            <a:br>
              <a:rPr lang="en-US" b="0" dirty="0"/>
            </a:br>
            <a:r>
              <a:rPr lang="en-US" b="0" dirty="0"/>
              <a:t>“True WYSIWYG”: use the app while building it. Creators work with live data and can directly use the app as they work, getting instant feedback that helps build great user experiences faster and more intuitively for business developers.</a:t>
            </a:r>
          </a:p>
          <a:p>
            <a:pPr lvl="1"/>
            <a:r>
              <a:rPr lang="en-US" b="0" dirty="0"/>
              <a:t>Template apps for phone, tablet, and web. Get started quickly with pre-built apps covering common business development scenarios across devices and form factors, ranging from customer service to site inspections. PowerApps automatically connects to data source and imports the schema. The end result is a fully functional app connected to the user’s data. </a:t>
            </a:r>
          </a:p>
          <a:p>
            <a:pPr marL="742950" lvl="2" indent="-285750" defTabSz="914400" fontAlgn="base">
              <a:spcBef>
                <a:spcPts val="1200"/>
              </a:spcBef>
              <a:spcAft>
                <a:spcPct val="0"/>
              </a:spcAft>
              <a:buClr>
                <a:schemeClr val="bg2">
                  <a:lumMod val="50000"/>
                </a:schemeClr>
              </a:buClr>
              <a:buSzTx/>
              <a:buFont typeface="Wingdings" panose="05000000000000000000" pitchFamily="2" charset="2"/>
              <a:buChar char="§"/>
              <a:defRPr/>
            </a:pPr>
            <a:endParaRPr lang="en-US" sz="1800" dirty="0">
              <a:solidFill>
                <a:srgbClr val="0070C0"/>
              </a:solidFill>
              <a:latin typeface="Segoe UI Semilight" panose="020B0402040204020203" pitchFamily="34" charset="0"/>
              <a:cs typeface="Segoe UI Semilight" panose="020B0402040204020203" pitchFamily="34" charset="0"/>
            </a:endParaRPr>
          </a:p>
          <a:p>
            <a:r>
              <a:rPr lang="en-US" b="1" dirty="0"/>
              <a:t>Connect to any data</a:t>
            </a:r>
          </a:p>
          <a:p>
            <a:pPr lvl="1">
              <a:lnSpc>
                <a:spcPct val="150000"/>
              </a:lnSpc>
            </a:pPr>
            <a:r>
              <a:rPr lang="en-US" sz="1200" dirty="0">
                <a:solidFill>
                  <a:srgbClr val="0070C0"/>
                </a:solidFill>
              </a:rPr>
              <a:t>Connect your data with Common Data Service for Apps</a:t>
            </a:r>
          </a:p>
          <a:p>
            <a:pPr lvl="1">
              <a:lnSpc>
                <a:spcPct val="150000"/>
              </a:lnSpc>
            </a:pPr>
            <a:r>
              <a:rPr lang="en-US" sz="1200" dirty="0">
                <a:solidFill>
                  <a:srgbClr val="0070C0"/>
                </a:solidFill>
              </a:rPr>
              <a:t>Built-in connectors to more than 200 systems and services</a:t>
            </a:r>
          </a:p>
          <a:p>
            <a:pPr lvl="1">
              <a:lnSpc>
                <a:spcPct val="150000"/>
              </a:lnSpc>
            </a:pPr>
            <a:r>
              <a:rPr lang="en-US" sz="1200" dirty="0">
                <a:solidFill>
                  <a:srgbClr val="0070C0"/>
                </a:solidFill>
              </a:rPr>
              <a:t>Create custom entities to extend</a:t>
            </a:r>
          </a:p>
          <a:p>
            <a:pPr lvl="1"/>
            <a:r>
              <a:rPr lang="en-US" sz="1200" dirty="0">
                <a:solidFill>
                  <a:srgbClr val="0070C0"/>
                </a:solidFill>
              </a:rPr>
              <a:t>Access data stored on-premises with the data gateway</a:t>
            </a:r>
          </a:p>
          <a:p>
            <a:endParaRPr lang="en-US" dirty="0"/>
          </a:p>
          <a:p>
            <a:r>
              <a:rPr lang="en-US" b="1" dirty="0"/>
              <a:t>Enterprise governance &amp; security</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Unified admin center provides comprehensive management across 1</a:t>
            </a:r>
            <a:r>
              <a:rPr kumimoji="0" lang="en-US" sz="1200" b="0" i="0" u="none" strike="noStrike" kern="0" cap="none" spc="0" normalizeH="0" baseline="30000" noProof="0" dirty="0">
                <a:ln>
                  <a:noFill/>
                </a:ln>
                <a:solidFill>
                  <a:srgbClr val="1A1A1A"/>
                </a:solidFill>
                <a:effectLst/>
                <a:uLnTx/>
                <a:uFillTx/>
                <a:latin typeface="Segoe UI"/>
                <a:ea typeface="+mn-ea"/>
                <a:cs typeface="Arial"/>
              </a:rPr>
              <a:t>st</a:t>
            </a:r>
            <a:r>
              <a:rPr kumimoji="0" lang="en-US" sz="1200" b="0" i="0" u="none" strike="noStrike" kern="0" cap="none" spc="0" normalizeH="0" baseline="0" noProof="0" dirty="0">
                <a:ln>
                  <a:noFill/>
                </a:ln>
                <a:solidFill>
                  <a:srgbClr val="1A1A1A"/>
                </a:solidFill>
                <a:effectLst/>
                <a:uLnTx/>
                <a:uFillTx/>
                <a:latin typeface="Segoe UI"/>
                <a:ea typeface="+mn-ea"/>
                <a:cs typeface="Arial"/>
              </a:rPr>
              <a:t> party, 3</a:t>
            </a:r>
            <a:r>
              <a:rPr kumimoji="0" lang="en-US" sz="1200" b="0" i="0" u="none" strike="noStrike" kern="0" cap="none" spc="0" normalizeH="0" baseline="30000" noProof="0" dirty="0">
                <a:ln>
                  <a:noFill/>
                </a:ln>
                <a:solidFill>
                  <a:srgbClr val="1A1A1A"/>
                </a:solidFill>
                <a:effectLst/>
                <a:uLnTx/>
                <a:uFillTx/>
                <a:latin typeface="Segoe UI"/>
                <a:ea typeface="+mn-ea"/>
                <a:cs typeface="Arial"/>
              </a:rPr>
              <a:t>rd</a:t>
            </a:r>
            <a:r>
              <a:rPr kumimoji="0" lang="en-US" sz="1200" b="0" i="0" u="none" strike="noStrike" kern="0" cap="none" spc="0" normalizeH="0" baseline="0" noProof="0" dirty="0">
                <a:ln>
                  <a:noFill/>
                </a:ln>
                <a:solidFill>
                  <a:srgbClr val="1A1A1A"/>
                </a:solidFill>
                <a:effectLst/>
                <a:uLnTx/>
                <a:uFillTx/>
                <a:latin typeface="Segoe UI"/>
                <a:ea typeface="+mn-ea"/>
                <a:cs typeface="Arial"/>
              </a:rPr>
              <a:t> party and custom apps in an AAD tenant or environment, including DLP, backup, and audit logs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Compliance with 13+ standards including HIPAA, EU Model Clauses, SOC and GDPR</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Mobile Application Management/Model Device Management via Intune</a:t>
            </a:r>
          </a:p>
          <a:p>
            <a:endParaRPr lang="en-US" dirty="0"/>
          </a:p>
          <a:p>
            <a:r>
              <a:rPr lang="en-US" b="1" dirty="0"/>
              <a:t>Pro-dev extensibility</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Visual Studio plugin, robust Azure integrations, and in-line serverless code amplify pro developer productivity at every step.</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Robust APIs and SDK support. Hook into business processes and actions and pre- and post-processing and interface with client events.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Custom controls and connectors. Pro </a:t>
            </a:r>
            <a:r>
              <a:rPr kumimoji="0" lang="en-US" sz="1200" b="0" i="0" u="none" strike="noStrike" kern="0" cap="none" spc="0" normalizeH="0" baseline="0" noProof="0" dirty="0" err="1">
                <a:ln>
                  <a:noFill/>
                </a:ln>
                <a:solidFill>
                  <a:srgbClr val="1A1A1A"/>
                </a:solidFill>
                <a:effectLst/>
                <a:uLnTx/>
                <a:uFillTx/>
                <a:latin typeface="Segoe UI"/>
                <a:ea typeface="+mn-ea"/>
                <a:cs typeface="Arial"/>
              </a:rPr>
              <a:t>devs</a:t>
            </a:r>
            <a:r>
              <a:rPr kumimoji="0" lang="en-US" sz="1200" b="0" i="0" u="none" strike="noStrike" kern="0" cap="none" spc="0" normalizeH="0" baseline="0" noProof="0" dirty="0">
                <a:ln>
                  <a:noFill/>
                </a:ln>
                <a:solidFill>
                  <a:srgbClr val="1A1A1A"/>
                </a:solidFill>
                <a:effectLst/>
                <a:uLnTx/>
                <a:uFillTx/>
                <a:latin typeface="Segoe UI"/>
                <a:ea typeface="+mn-ea"/>
                <a:cs typeface="Arial"/>
              </a:rPr>
              <a:t> provide building blocks by bringing their any REST interface or custom UI control</a:t>
            </a:r>
          </a:p>
          <a:p>
            <a:pPr marL="0" marR="0" lvl="0"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endParaRPr kumimoji="0" lang="en-US" sz="1200" b="0" i="0" u="none" strike="noStrike" kern="0" cap="none" spc="0" normalizeH="0" baseline="0" noProof="0" dirty="0">
              <a:ln>
                <a:noFill/>
              </a:ln>
              <a:solidFill>
                <a:srgbClr val="1A1A1A"/>
              </a:solidFill>
              <a:effectLst/>
              <a:uLnTx/>
              <a:uFillTx/>
              <a:latin typeface="Segoe UI"/>
              <a:ea typeface="+mn-ea"/>
              <a:cs typeface="Arial"/>
            </a:endParaRPr>
          </a:p>
          <a:p>
            <a:pPr marL="0" marR="0" lvl="0" indent="0" algn="l" defTabSz="914400"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lang="en-US" sz="1200" b="1" kern="1200" noProof="0" dirty="0">
                <a:solidFill>
                  <a:schemeClr val="tx1"/>
                </a:solidFill>
                <a:latin typeface="+mn-lt"/>
                <a:ea typeface="+mn-ea"/>
                <a:cs typeface="+mn-cs"/>
              </a:rPr>
              <a:t>Integration with Office 365, Azure, Dynamics 365, Power BI, Microsoft Flow</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Tight integrations with SharePoint, Excel, </a:t>
            </a:r>
            <a:r>
              <a:rPr kumimoji="0" lang="en-US" sz="1200" b="0" i="0" u="none" strike="noStrike" kern="0" cap="none" spc="0" normalizeH="0" baseline="0" noProof="0" dirty="0" err="1">
                <a:ln>
                  <a:noFill/>
                </a:ln>
                <a:solidFill>
                  <a:srgbClr val="1A1A1A"/>
                </a:solidFill>
                <a:effectLst/>
                <a:uLnTx/>
                <a:uFillTx/>
                <a:latin typeface="Segoe UI"/>
                <a:ea typeface="+mn-ea"/>
                <a:cs typeface="Arial"/>
              </a:rPr>
              <a:t>Infopath</a:t>
            </a:r>
            <a:r>
              <a:rPr kumimoji="0" lang="en-US" sz="1200" b="0" i="0" u="none" strike="noStrike" kern="0" cap="none" spc="0" normalizeH="0" baseline="0" noProof="0" dirty="0">
                <a:ln>
                  <a:noFill/>
                </a:ln>
                <a:solidFill>
                  <a:srgbClr val="1A1A1A"/>
                </a:solidFill>
                <a:effectLst/>
                <a:uLnTx/>
                <a:uFillTx/>
                <a:latin typeface="Segoe UI"/>
                <a:ea typeface="+mn-ea"/>
                <a:cs typeface="Arial"/>
              </a:rPr>
              <a:t>, Access, Microsoft Teams that enables embedding PowerApps in the context of your productivity apps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Integration with Microsoft Flow for simple integration SaaS (</a:t>
            </a:r>
            <a:r>
              <a:rPr kumimoji="0" lang="en-US" sz="1200" b="0" i="0" u="none" strike="noStrike" kern="0" cap="none" spc="0" normalizeH="0" baseline="0" noProof="0" dirty="0" err="1">
                <a:ln>
                  <a:noFill/>
                </a:ln>
                <a:solidFill>
                  <a:srgbClr val="1A1A1A"/>
                </a:solidFill>
                <a:effectLst/>
                <a:uLnTx/>
                <a:uFillTx/>
                <a:latin typeface="Segoe UI"/>
                <a:ea typeface="+mn-ea"/>
                <a:cs typeface="Arial"/>
              </a:rPr>
              <a:t>iSaaS</a:t>
            </a:r>
            <a:r>
              <a:rPr kumimoji="0" lang="en-US" sz="1200" b="0" i="0" u="none" strike="noStrike" kern="0" cap="none" spc="0" normalizeH="0" baseline="0" noProof="0" dirty="0">
                <a:ln>
                  <a:noFill/>
                </a:ln>
                <a:solidFill>
                  <a:srgbClr val="1A1A1A"/>
                </a:solidFill>
                <a:effectLst/>
                <a:uLnTx/>
                <a:uFillTx/>
                <a:latin typeface="Segoe UI"/>
                <a:ea typeface="+mn-ea"/>
                <a:cs typeface="Arial"/>
              </a:rPr>
              <a:t>) integrations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Connection to Azure Functions for more complex external business logic and event based</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r>
              <a:rPr kumimoji="0" lang="en-US" sz="1200" b="0" i="0" u="none" strike="noStrike" kern="0" cap="none" spc="0" normalizeH="0" baseline="0" noProof="0" dirty="0">
                <a:ln>
                  <a:noFill/>
                </a:ln>
                <a:solidFill>
                  <a:srgbClr val="1A1A1A"/>
                </a:solidFill>
                <a:effectLst/>
                <a:uLnTx/>
                <a:uFillTx/>
                <a:latin typeface="Segoe UI"/>
                <a:ea typeface="+mn-ea"/>
                <a:cs typeface="Arial"/>
              </a:rPr>
              <a:t>Integration with Power BI that enables to embed Power BI dashboards in PowerApps and PowerApps apps in Power BI enabling insight to action scenarios</a:t>
            </a:r>
          </a:p>
          <a:p>
            <a:pPr marL="457200" marR="0" lvl="1" indent="0" algn="l" defTabSz="914367" rtl="0" eaLnBrk="1" fontAlgn="base" latinLnBrk="0" hangingPunct="1">
              <a:lnSpc>
                <a:spcPct val="100000"/>
              </a:lnSpc>
              <a:spcBef>
                <a:spcPts val="0"/>
              </a:spcBef>
              <a:spcAft>
                <a:spcPts val="1200"/>
              </a:spcAft>
              <a:buClr>
                <a:srgbClr val="00529B"/>
              </a:buClr>
              <a:buSzPct val="90000"/>
              <a:buFont typeface="Wingdings" panose="05000000000000000000" pitchFamily="2" charset="2"/>
              <a:buNone/>
              <a:tabLst/>
              <a:defRPr/>
            </a:pPr>
            <a:endParaRPr kumimoji="0" lang="en-US" sz="1200" b="0" i="0" u="none" strike="noStrike" kern="0" cap="none" spc="0" normalizeH="0" baseline="0" noProof="0" dirty="0">
              <a:ln>
                <a:noFill/>
              </a:ln>
              <a:solidFill>
                <a:srgbClr val="1A1A1A"/>
              </a:solidFill>
              <a:effectLst/>
              <a:uLnTx/>
              <a:uFillTx/>
              <a:latin typeface="Segoe UI"/>
              <a:ea typeface="+mn-ea"/>
              <a:cs typeface="Arial"/>
            </a:endParaRPr>
          </a:p>
          <a:p>
            <a:r>
              <a:rPr lang="en-US" b="0" dirty="0"/>
              <a:t>	</a:t>
            </a:r>
          </a:p>
        </p:txBody>
      </p:sp>
      <p:sp>
        <p:nvSpPr>
          <p:cNvPr id="4" name="Slide Number Placeholder 3"/>
          <p:cNvSpPr>
            <a:spLocks noGrp="1"/>
          </p:cNvSpPr>
          <p:nvPr>
            <p:ph type="sldNum" sz="quarter" idx="5"/>
          </p:nvPr>
        </p:nvSpPr>
        <p:spPr/>
        <p:txBody>
          <a:bodyPr/>
          <a:lstStyle/>
          <a:p>
            <a:fld id="{4DBF2550-916B-47D8-B3B0-D5DCD326C568}" type="slidenum">
              <a:rPr lang="en-US" smtClean="0"/>
              <a:t>20</a:t>
            </a:fld>
            <a:endParaRPr lang="en-US"/>
          </a:p>
        </p:txBody>
      </p:sp>
    </p:spTree>
    <p:extLst>
      <p:ext uri="{BB962C8B-B14F-4D97-AF65-F5344CB8AC3E}">
        <p14:creationId xmlns:p14="http://schemas.microsoft.com/office/powerpoint/2010/main" val="1553236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defTabSz="931740">
              <a:defRPr/>
            </a:pPr>
            <a:fld id="{96E5DF96-BFB0-4619-894F-DACC4B9EE70B}" type="slidenum">
              <a:rPr lang="en-US">
                <a:solidFill>
                  <a:prstClr val="black"/>
                </a:solidFill>
              </a:rPr>
              <a:pPr defTabSz="931740">
                <a:defRPr/>
              </a:pPr>
              <a:t>22</a:t>
            </a:fld>
            <a:endParaRPr lang="en-US">
              <a:solidFill>
                <a:prstClr val="black"/>
              </a:solidFill>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endParaRPr lang="en-US" sz="900" b="0" i="0" u="none" strike="noStrike" kern="1200" baseline="0">
              <a:solidFill>
                <a:schemeClr val="tx1"/>
              </a:solidFill>
              <a:latin typeface="Segoe UI Light" pitchFamily="34" charset="0"/>
              <a:ea typeface="+mn-ea"/>
              <a:cs typeface="+mn-cs"/>
            </a:endParaRPr>
          </a:p>
        </p:txBody>
      </p:sp>
    </p:spTree>
    <p:extLst>
      <p:ext uri="{BB962C8B-B14F-4D97-AF65-F5344CB8AC3E}">
        <p14:creationId xmlns:p14="http://schemas.microsoft.com/office/powerpoint/2010/main" val="279438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31740"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17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D35A35EF-6E28-46F4-894C-FAF9FFB466C5}"/>
              </a:ext>
            </a:extLst>
          </p:cNvPr>
          <p:cNvSpPr>
            <a:spLocks noGrp="1"/>
          </p:cNvSpPr>
          <p:nvPr>
            <p:ph type="body" idx="1"/>
          </p:nvPr>
        </p:nvSpPr>
        <p:spPr/>
        <p:txBody>
          <a:bodyPr/>
          <a:lstStyle/>
          <a:p>
            <a:endParaRPr lang="en-US" sz="900" b="0" i="0" kern="1200">
              <a:solidFill>
                <a:schemeClr val="tx1"/>
              </a:solidFill>
              <a:effectLst/>
              <a:latin typeface="Segoe UI Light" pitchFamily="34" charset="0"/>
              <a:ea typeface="+mn-ea"/>
              <a:cs typeface="+mn-cs"/>
            </a:endParaRPr>
          </a:p>
        </p:txBody>
      </p:sp>
    </p:spTree>
    <p:extLst>
      <p:ext uri="{BB962C8B-B14F-4D97-AF65-F5344CB8AC3E}">
        <p14:creationId xmlns:p14="http://schemas.microsoft.com/office/powerpoint/2010/main" val="2934354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6E5DF96-BFB0-4619-894F-DACC4B9EE70B}"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ABC8099D-6DDA-4C3A-8C8C-5EB2B8E5586D}"/>
              </a:ext>
            </a:extLst>
          </p:cNvPr>
          <p:cNvSpPr>
            <a:spLocks noGrp="1"/>
          </p:cNvSpPr>
          <p:nvPr>
            <p:ph type="body" idx="1"/>
          </p:nvPr>
        </p:nvSpPr>
        <p:spPr/>
        <p:txBody>
          <a:bodyPr/>
          <a:lstStyle/>
          <a:p>
            <a:r>
              <a:rPr lang="en-US" sz="900" b="0" i="0" u="none" strike="noStrike" kern="1200" baseline="0" dirty="0">
                <a:solidFill>
                  <a:schemeClr val="tx1"/>
                </a:solidFill>
                <a:latin typeface="Segoe UI Light" pitchFamily="34" charset="0"/>
                <a:ea typeface="+mn-ea"/>
                <a:cs typeface="+mn-cs"/>
              </a:rPr>
              <a:t>To better understand the benefits, costs, and risks associated with this investment, Forrester interviewed four customers using PowerApps and/or Flow. Interviewees said that by reducing application development time and empowering non-developers to create custom applications and workflows they were able to greatly reduce development costs and streamline business processes. These process improvements delivered business benefits such as reduced time-to-market, better customer service, and increased revenues. </a:t>
            </a:r>
            <a:endParaRPr lang="en-US" dirty="0"/>
          </a:p>
        </p:txBody>
      </p:sp>
    </p:spTree>
    <p:extLst>
      <p:ext uri="{BB962C8B-B14F-4D97-AF65-F5344CB8AC3E}">
        <p14:creationId xmlns:p14="http://schemas.microsoft.com/office/powerpoint/2010/main" val="3440135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a:t>Slide Objective:</a:t>
            </a:r>
          </a:p>
          <a:p>
            <a:endParaRPr lang="en-US" b="1"/>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41510" rtl="0" eaLnBrk="1" fontAlgn="auto" latinLnBrk="0" hangingPunct="1">
              <a:lnSpc>
                <a:spcPct val="100000"/>
              </a:lnSpc>
              <a:spcBef>
                <a:spcPts val="0"/>
              </a:spcBef>
              <a:spcAft>
                <a:spcPts val="0"/>
              </a:spcAft>
              <a:buClrTx/>
              <a:buSzTx/>
              <a:buFontTx/>
              <a:buNone/>
              <a:tabLst/>
              <a:defRPr/>
            </a:pPr>
            <a:fld id="{2E36E8A8-9B62-4C26-A47F-DF9CB005033D}"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4151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74656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PowerApps is designed to be a </a:t>
            </a:r>
            <a:r>
              <a:rPr lang="en-US" sz="1200" i="1" kern="1200" dirty="0">
                <a:solidFill>
                  <a:schemeClr val="tx1"/>
                </a:solidFill>
                <a:effectLst/>
                <a:latin typeface="+mn-lt"/>
                <a:ea typeface="+mn-ea"/>
                <a:cs typeface="+mn-cs"/>
              </a:rPr>
              <a:t>no cliffs</a:t>
            </a:r>
            <a:r>
              <a:rPr lang="en-US" sz="1200" kern="1200" dirty="0">
                <a:solidFill>
                  <a:schemeClr val="tx1"/>
                </a:solidFill>
                <a:effectLst/>
                <a:latin typeface="+mn-lt"/>
                <a:ea typeface="+mn-ea"/>
                <a:cs typeface="+mn-cs"/>
              </a:rPr>
              <a:t> application development platform that supports a wide range of apps and use cases, from power users customizing and extending their Office 365 experience and data to developers creating apps that map complex business processes and work with large volumes of data in the Common Data Service for Applications.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PowerApps portfolio of offerings supports this vision with plans that cover all the business needs of an organization: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PowerApps for Office 365 </a:t>
            </a:r>
            <a:r>
              <a:rPr lang="en-US" sz="1200" kern="1200" dirty="0">
                <a:solidFill>
                  <a:schemeClr val="tx1"/>
                </a:solidFill>
                <a:effectLst/>
                <a:latin typeface="+mn-lt"/>
                <a:ea typeface="+mn-ea"/>
                <a:cs typeface="+mn-cs"/>
              </a:rPr>
              <a:t>extends Office 365 productivity scenarios with apps that connect to Office 365, other Microsoft cloud services, and standard data sources—these additional apps operate in the context of Microsoft 365.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PowerApps Plan 1</a:t>
            </a:r>
            <a:r>
              <a:rPr lang="en-US" sz="1200" kern="1200" dirty="0">
                <a:solidFill>
                  <a:schemeClr val="tx1"/>
                </a:solidFill>
                <a:effectLst/>
                <a:latin typeface="+mn-lt"/>
                <a:ea typeface="+mn-ea"/>
                <a:cs typeface="+mn-cs"/>
              </a:rPr>
              <a:t> enables users to create and run more advanced business apps that can connect to all your enterprise data (whether from custom applications, additional 3rd party cloud services, or on-premises) and take advantage of the Common Data Service for Apps to manage and operate business data and add more sophisticated logic to the apps. Plan 1 enables organizations to create rich business apps that operate beyond Microsoft Office 365 and Microsoft clouds.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Power Apps Plan 2</a:t>
            </a:r>
            <a:r>
              <a:rPr lang="en-US" sz="1200" kern="1200" dirty="0">
                <a:solidFill>
                  <a:schemeClr val="tx1"/>
                </a:solidFill>
                <a:effectLst/>
                <a:latin typeface="+mn-lt"/>
                <a:ea typeface="+mn-ea"/>
                <a:cs typeface="+mn-cs"/>
              </a:rPr>
              <a:t> allows organizations to develop apps that address scenarios with more complex business rules, workflows and code plug-ins. Plan 2 apps also provides access to more capabilities and capacity from the Common Data Service for Applications, including the ability to read and write restricted </a:t>
            </a:r>
            <a:r>
              <a:rPr lang="en-US" sz="1200" kern="1200">
                <a:solidFill>
                  <a:schemeClr val="tx1"/>
                </a:solidFill>
                <a:effectLst/>
                <a:latin typeface="+mn-lt"/>
                <a:ea typeface="+mn-ea"/>
                <a:cs typeface="+mn-cs"/>
              </a:rPr>
              <a:t>entities.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AF744-E0F1-4541-8B3B-EF1CA57818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9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80490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3329DEA-6433-4493-B9C4-3E0AC755FE5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94854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600"/>
              </a:spcAft>
              <a:buClrTx/>
              <a:buSzTx/>
              <a:buFont typeface="Arial" panose="020B0604020202020204" pitchFamily="34" charset="0"/>
              <a:buNone/>
              <a:tabLst/>
              <a:defRPr/>
            </a:pPr>
            <a:r>
              <a:rPr lang="en-US" sz="900">
                <a:gradFill>
                  <a:gsLst>
                    <a:gs pos="2917">
                      <a:schemeClr val="tx1"/>
                    </a:gs>
                    <a:gs pos="30000">
                      <a:schemeClr val="tx1"/>
                    </a:gs>
                  </a:gsLst>
                  <a:lin ang="5400000" scaled="0"/>
                </a:gradFill>
              </a:rPr>
              <a:t>However, digital gaps exist in today’s functional IT model that create barriers to fully achieving digital transformation in retail. You’ve made significant investments over the years in systems like ERP, POS, and CRM, but these backend systems are quite often siloed, inflexible, and well, backend! In many cases, these systems are inflexible and cannot be easily customized to meet changing business needs. They are also difficult to integrate, maintain, and upgrade. These systems do little to help your </a:t>
            </a:r>
            <a:r>
              <a:rPr lang="en-US" sz="900" err="1">
                <a:gradFill>
                  <a:gsLst>
                    <a:gs pos="2917">
                      <a:schemeClr val="tx1"/>
                    </a:gs>
                    <a:gs pos="30000">
                      <a:schemeClr val="tx1"/>
                    </a:gs>
                  </a:gsLst>
                  <a:lin ang="5400000" scaled="0"/>
                </a:gradFill>
              </a:rPr>
              <a:t>firstline</a:t>
            </a:r>
            <a:r>
              <a:rPr lang="en-US" sz="900">
                <a:gradFill>
                  <a:gsLst>
                    <a:gs pos="2917">
                      <a:schemeClr val="tx1"/>
                    </a:gs>
                    <a:gs pos="30000">
                      <a:schemeClr val="tx1"/>
                    </a:gs>
                  </a:gsLst>
                  <a:lin ang="5400000" scaled="0"/>
                </a:gradFill>
              </a:rPr>
              <a:t> retail employees that are interacting with your customers on a daily basis deliver a superior customer experience. Instead, they often still rely on Excel spreadsheets, Access databases, and paper-based processes to get the information they need. These ad hoc manual processes are critical to their success, but you can’t effectively digitize your business processes with this functional model. These gaps are preventing you from digitizing your business end-to-end and capturing data that would make the way you manage your business more intelligent and efficient.</a:t>
            </a:r>
          </a:p>
          <a:p>
            <a:pPr marL="0" indent="0">
              <a:lnSpc>
                <a:spcPct val="90000"/>
              </a:lnSpc>
              <a:spcAft>
                <a:spcPts val="600"/>
              </a:spcAft>
              <a:buFont typeface="Arial" panose="020B0604020202020204" pitchFamily="34" charset="0"/>
              <a:buNone/>
            </a:pPr>
            <a:endParaRPr lang="en-US" sz="9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a:gradFill>
                  <a:gsLst>
                    <a:gs pos="2917">
                      <a:schemeClr val="tx1"/>
                    </a:gs>
                    <a:gs pos="30000">
                      <a:schemeClr val="tx1"/>
                    </a:gs>
                  </a:gsLst>
                  <a:lin ang="5400000" scaled="0"/>
                </a:gradFill>
              </a:rPr>
              <a:t>Today, competitive advantage lies not in your systems, but in your IT strategy and capabilities.</a:t>
            </a:r>
          </a:p>
          <a:p>
            <a:pPr marL="0" indent="0">
              <a:lnSpc>
                <a:spcPct val="90000"/>
              </a:lnSpc>
              <a:spcAft>
                <a:spcPts val="600"/>
              </a:spcAft>
              <a:buFont typeface="Arial" panose="020B0604020202020204" pitchFamily="34" charset="0"/>
              <a:buNone/>
            </a:pPr>
            <a:endParaRPr lang="en-US" sz="9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a:gradFill>
                  <a:gsLst>
                    <a:gs pos="2917">
                      <a:schemeClr val="tx1"/>
                    </a:gs>
                    <a:gs pos="30000">
                      <a:schemeClr val="tx1"/>
                    </a:gs>
                  </a:gsLst>
                  <a:lin ang="5400000" scaled="0"/>
                </a:gradFill>
              </a:rPr>
              <a:t>Now, let’s look at some common digital gaps in three key areas of retail: knowing your customers, empowering your employees, and intelligent supply chain.</a:t>
            </a:r>
          </a:p>
          <a:p>
            <a:pPr marL="0" indent="0">
              <a:lnSpc>
                <a:spcPct val="90000"/>
              </a:lnSpc>
              <a:spcAft>
                <a:spcPts val="600"/>
              </a:spcAft>
              <a:buFont typeface="Arial" panose="020B0604020202020204" pitchFamily="34" charset="0"/>
              <a:buNone/>
            </a:pPr>
            <a:endParaRPr lang="en-US" sz="9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a:gradFill>
                  <a:gsLst>
                    <a:gs pos="2917">
                      <a:schemeClr val="tx1"/>
                    </a:gs>
                    <a:gs pos="30000">
                      <a:schemeClr val="tx1"/>
                    </a:gs>
                  </a:gsLst>
                  <a:lin ang="5400000" scaled="0"/>
                </a:gradFill>
              </a:rPr>
              <a:t>-----</a:t>
            </a:r>
          </a:p>
          <a:p>
            <a:pPr marL="0" indent="0">
              <a:lnSpc>
                <a:spcPct val="90000"/>
              </a:lnSpc>
              <a:spcAft>
                <a:spcPts val="600"/>
              </a:spcAft>
              <a:buFont typeface="Arial" panose="020B0604020202020204" pitchFamily="34" charset="0"/>
              <a:buNone/>
            </a:pPr>
            <a:endParaRPr lang="en-US" sz="9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a:gradFill>
                  <a:gsLst>
                    <a:gs pos="2917">
                      <a:schemeClr val="tx1"/>
                    </a:gs>
                    <a:gs pos="30000">
                      <a:schemeClr val="tx1"/>
                    </a:gs>
                  </a:gsLst>
                  <a:lin ang="5400000" scaled="0"/>
                </a:gradFill>
              </a:rPr>
              <a:t>Icon credits</a:t>
            </a:r>
          </a:p>
          <a:p>
            <a:pPr marL="0" indent="0">
              <a:lnSpc>
                <a:spcPct val="90000"/>
              </a:lnSpc>
              <a:spcAft>
                <a:spcPts val="600"/>
              </a:spcAft>
              <a:buFont typeface="Arial" panose="020B0604020202020204" pitchFamily="34" charset="0"/>
              <a:buNone/>
            </a:pPr>
            <a:endParaRPr lang="en-US" sz="9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a:gradFill>
                  <a:gsLst>
                    <a:gs pos="2917">
                      <a:schemeClr val="tx1"/>
                    </a:gs>
                    <a:gs pos="30000">
                      <a:schemeClr val="tx1"/>
                    </a:gs>
                  </a:gsLst>
                  <a:lin ang="5400000" scaled="0"/>
                </a:gradFill>
              </a:rPr>
              <a:t>&lt;div&gt;Icons made by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="https://www.flaticon.com/authors/becris" title="</a:t>
            </a:r>
            <a:r>
              <a:rPr lang="en-US" sz="900" err="1">
                <a:gradFill>
                  <a:gsLst>
                    <a:gs pos="2917">
                      <a:schemeClr val="tx1"/>
                    </a:gs>
                    <a:gs pos="30000">
                      <a:schemeClr val="tx1"/>
                    </a:gs>
                  </a:gsLst>
                  <a:lin ang="5400000" scaled="0"/>
                </a:gradFill>
              </a:rPr>
              <a:t>Becris</a:t>
            </a:r>
            <a:r>
              <a:rPr lang="en-US" sz="900">
                <a:gradFill>
                  <a:gsLst>
                    <a:gs pos="2917">
                      <a:schemeClr val="tx1"/>
                    </a:gs>
                    <a:gs pos="30000">
                      <a:schemeClr val="tx1"/>
                    </a:gs>
                  </a:gsLst>
                  <a:lin ang="5400000" scaled="0"/>
                </a:gradFill>
              </a:rPr>
              <a:t>"&gt;</a:t>
            </a:r>
            <a:r>
              <a:rPr lang="en-US" sz="900" err="1">
                <a:gradFill>
                  <a:gsLst>
                    <a:gs pos="2917">
                      <a:schemeClr val="tx1"/>
                    </a:gs>
                    <a:gs pos="30000">
                      <a:schemeClr val="tx1"/>
                    </a:gs>
                  </a:gsLst>
                  <a:lin ang="5400000" scaled="0"/>
                </a:gradFill>
              </a:rPr>
              <a:t>Becris</a:t>
            </a:r>
            <a:r>
              <a:rPr lang="en-US" sz="900">
                <a:gradFill>
                  <a:gsLst>
                    <a:gs pos="2917">
                      <a:schemeClr val="tx1"/>
                    </a:gs>
                    <a:gs pos="30000">
                      <a:schemeClr val="tx1"/>
                    </a:gs>
                  </a:gsLst>
                  <a:lin ang="5400000" scaled="0"/>
                </a:gradFill>
              </a:rPr>
              <a:t>&lt;/a&gt; from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="https://www.flaticon.com/" 			    title="</a:t>
            </a:r>
            <a:r>
              <a:rPr lang="en-US" sz="900" err="1">
                <a:gradFill>
                  <a:gsLst>
                    <a:gs pos="2917">
                      <a:schemeClr val="tx1"/>
                    </a:gs>
                    <a:gs pos="30000">
                      <a:schemeClr val="tx1"/>
                    </a:gs>
                  </a:gsLst>
                  <a:lin ang="5400000" scaled="0"/>
                </a:gradFill>
              </a:rPr>
              <a:t>Flaticon</a:t>
            </a:r>
            <a:r>
              <a:rPr lang="en-US" sz="900">
                <a:gradFill>
                  <a:gsLst>
                    <a:gs pos="2917">
                      <a:schemeClr val="tx1"/>
                    </a:gs>
                    <a:gs pos="30000">
                      <a:schemeClr val="tx1"/>
                    </a:gs>
                  </a:gsLst>
                  <a:lin ang="5400000" scaled="0"/>
                </a:gradFill>
              </a:rPr>
              <a:t>"&gt;www.flaticon.com&lt;/a&gt; is licensed by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="http://creativecommons.org/licenses/by/3.0/" 			    title="Creative Commons BY 3.0" target="_blank"&gt;CC 3.0 BY&lt;/a&gt;&lt;/div&gt;</a:t>
            </a:r>
          </a:p>
          <a:p>
            <a:pPr marL="0" indent="0">
              <a:lnSpc>
                <a:spcPct val="90000"/>
              </a:lnSpc>
              <a:spcAft>
                <a:spcPts val="600"/>
              </a:spcAft>
              <a:buFont typeface="Arial" panose="020B0604020202020204" pitchFamily="34" charset="0"/>
              <a:buNone/>
            </a:pPr>
            <a:endParaRPr lang="en-US" sz="9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a:gradFill>
                  <a:gsLst>
                    <a:gs pos="2917">
                      <a:schemeClr val="tx1"/>
                    </a:gs>
                    <a:gs pos="30000">
                      <a:schemeClr val="tx1"/>
                    </a:gs>
                  </a:gsLst>
                  <a:lin ang="5400000" scaled="0"/>
                </a:gradFill>
              </a:rPr>
              <a:t>&lt;div&gt;Icons made by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="https://www.flaticon.com/authors/becris" title="</a:t>
            </a:r>
            <a:r>
              <a:rPr lang="en-US" sz="900" err="1">
                <a:gradFill>
                  <a:gsLst>
                    <a:gs pos="2917">
                      <a:schemeClr val="tx1"/>
                    </a:gs>
                    <a:gs pos="30000">
                      <a:schemeClr val="tx1"/>
                    </a:gs>
                  </a:gsLst>
                  <a:lin ang="5400000" scaled="0"/>
                </a:gradFill>
              </a:rPr>
              <a:t>Becris</a:t>
            </a:r>
            <a:r>
              <a:rPr lang="en-US" sz="900">
                <a:gradFill>
                  <a:gsLst>
                    <a:gs pos="2917">
                      <a:schemeClr val="tx1"/>
                    </a:gs>
                    <a:gs pos="30000">
                      <a:schemeClr val="tx1"/>
                    </a:gs>
                  </a:gsLst>
                  <a:lin ang="5400000" scaled="0"/>
                </a:gradFill>
              </a:rPr>
              <a:t>"&gt;</a:t>
            </a:r>
            <a:r>
              <a:rPr lang="en-US" sz="900" err="1">
                <a:gradFill>
                  <a:gsLst>
                    <a:gs pos="2917">
                      <a:schemeClr val="tx1"/>
                    </a:gs>
                    <a:gs pos="30000">
                      <a:schemeClr val="tx1"/>
                    </a:gs>
                  </a:gsLst>
                  <a:lin ang="5400000" scaled="0"/>
                </a:gradFill>
              </a:rPr>
              <a:t>Becris</a:t>
            </a:r>
            <a:r>
              <a:rPr lang="en-US" sz="900">
                <a:gradFill>
                  <a:gsLst>
                    <a:gs pos="2917">
                      <a:schemeClr val="tx1"/>
                    </a:gs>
                    <a:gs pos="30000">
                      <a:schemeClr val="tx1"/>
                    </a:gs>
                  </a:gsLst>
                  <a:lin ang="5400000" scaled="0"/>
                </a:gradFill>
              </a:rPr>
              <a:t>&lt;/a&gt; from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="https://www.flaticon.com/" 			    title="</a:t>
            </a:r>
            <a:r>
              <a:rPr lang="en-US" sz="900" err="1">
                <a:gradFill>
                  <a:gsLst>
                    <a:gs pos="2917">
                      <a:schemeClr val="tx1"/>
                    </a:gs>
                    <a:gs pos="30000">
                      <a:schemeClr val="tx1"/>
                    </a:gs>
                  </a:gsLst>
                  <a:lin ang="5400000" scaled="0"/>
                </a:gradFill>
              </a:rPr>
              <a:t>Flaticon</a:t>
            </a:r>
            <a:r>
              <a:rPr lang="en-US" sz="900">
                <a:gradFill>
                  <a:gsLst>
                    <a:gs pos="2917">
                      <a:schemeClr val="tx1"/>
                    </a:gs>
                    <a:gs pos="30000">
                      <a:schemeClr val="tx1"/>
                    </a:gs>
                  </a:gsLst>
                  <a:lin ang="5400000" scaled="0"/>
                </a:gradFill>
              </a:rPr>
              <a:t>"&gt;www.flaticon.com&lt;/a&gt; is licensed by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="http://creativecommons.org/licenses/by/3.0/" 			    title="Creative Commons BY 3.0" target="_blank"&gt;CC 3.0 BY&lt;/a&gt;&lt;/div&gt;</a:t>
            </a:r>
          </a:p>
          <a:p>
            <a:pPr marL="0" indent="0">
              <a:lnSpc>
                <a:spcPct val="90000"/>
              </a:lnSpc>
              <a:spcAft>
                <a:spcPts val="600"/>
              </a:spcAft>
              <a:buFont typeface="Arial" panose="020B0604020202020204" pitchFamily="34" charset="0"/>
              <a:buNone/>
            </a:pPr>
            <a:endParaRPr lang="en-US" sz="900">
              <a:gradFill>
                <a:gsLst>
                  <a:gs pos="2917">
                    <a:schemeClr val="tx1"/>
                  </a:gs>
                  <a:gs pos="30000">
                    <a:schemeClr val="tx1"/>
                  </a:gs>
                </a:gsLst>
                <a:lin ang="5400000" scaled="0"/>
              </a:gradFill>
            </a:endParaRPr>
          </a:p>
          <a:p>
            <a:pPr marL="0" indent="0">
              <a:lnSpc>
                <a:spcPct val="90000"/>
              </a:lnSpc>
              <a:spcAft>
                <a:spcPts val="600"/>
              </a:spcAft>
              <a:buFont typeface="Arial" panose="020B0604020202020204" pitchFamily="34" charset="0"/>
              <a:buNone/>
            </a:pPr>
            <a:r>
              <a:rPr lang="en-US" sz="900">
                <a:gradFill>
                  <a:gsLst>
                    <a:gs pos="2917">
                      <a:schemeClr val="tx1"/>
                    </a:gs>
                    <a:gs pos="30000">
                      <a:schemeClr val="tx1"/>
                    </a:gs>
                  </a:gsLst>
                  <a:lin ang="5400000" scaled="0"/>
                </a:gradFill>
              </a:rPr>
              <a:t>&lt;div&gt;Icons made by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="https://www.flaticon.com/authors/monkik" title="</a:t>
            </a:r>
            <a:r>
              <a:rPr lang="en-US" sz="900" err="1">
                <a:gradFill>
                  <a:gsLst>
                    <a:gs pos="2917">
                      <a:schemeClr val="tx1"/>
                    </a:gs>
                    <a:gs pos="30000">
                      <a:schemeClr val="tx1"/>
                    </a:gs>
                  </a:gsLst>
                  <a:lin ang="5400000" scaled="0"/>
                </a:gradFill>
              </a:rPr>
              <a:t>monkik</a:t>
            </a:r>
            <a:r>
              <a:rPr lang="en-US" sz="900">
                <a:gradFill>
                  <a:gsLst>
                    <a:gs pos="2917">
                      <a:schemeClr val="tx1"/>
                    </a:gs>
                    <a:gs pos="30000">
                      <a:schemeClr val="tx1"/>
                    </a:gs>
                  </a:gsLst>
                  <a:lin ang="5400000" scaled="0"/>
                </a:gradFill>
              </a:rPr>
              <a:t>"&gt;</a:t>
            </a:r>
            <a:r>
              <a:rPr lang="en-US" sz="900" err="1">
                <a:gradFill>
                  <a:gsLst>
                    <a:gs pos="2917">
                      <a:schemeClr val="tx1"/>
                    </a:gs>
                    <a:gs pos="30000">
                      <a:schemeClr val="tx1"/>
                    </a:gs>
                  </a:gsLst>
                  <a:lin ang="5400000" scaled="0"/>
                </a:gradFill>
              </a:rPr>
              <a:t>monkik</a:t>
            </a:r>
            <a:r>
              <a:rPr lang="en-US" sz="900">
                <a:gradFill>
                  <a:gsLst>
                    <a:gs pos="2917">
                      <a:schemeClr val="tx1"/>
                    </a:gs>
                    <a:gs pos="30000">
                      <a:schemeClr val="tx1"/>
                    </a:gs>
                  </a:gsLst>
                  <a:lin ang="5400000" scaled="0"/>
                </a:gradFill>
              </a:rPr>
              <a:t>&lt;/a&gt; from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="https://www.flaticon.com/" 			    title="</a:t>
            </a:r>
            <a:r>
              <a:rPr lang="en-US" sz="900" err="1">
                <a:gradFill>
                  <a:gsLst>
                    <a:gs pos="2917">
                      <a:schemeClr val="tx1"/>
                    </a:gs>
                    <a:gs pos="30000">
                      <a:schemeClr val="tx1"/>
                    </a:gs>
                  </a:gsLst>
                  <a:lin ang="5400000" scaled="0"/>
                </a:gradFill>
              </a:rPr>
              <a:t>Flaticon</a:t>
            </a:r>
            <a:r>
              <a:rPr lang="en-US" sz="900">
                <a:gradFill>
                  <a:gsLst>
                    <a:gs pos="2917">
                      <a:schemeClr val="tx1"/>
                    </a:gs>
                    <a:gs pos="30000">
                      <a:schemeClr val="tx1"/>
                    </a:gs>
                  </a:gsLst>
                  <a:lin ang="5400000" scaled="0"/>
                </a:gradFill>
              </a:rPr>
              <a:t>"&gt;www.flaticon.com&lt;/a&gt; is licensed by &lt;a </a:t>
            </a:r>
            <a:r>
              <a:rPr lang="en-US" sz="900" err="1">
                <a:gradFill>
                  <a:gsLst>
                    <a:gs pos="2917">
                      <a:schemeClr val="tx1"/>
                    </a:gs>
                    <a:gs pos="30000">
                      <a:schemeClr val="tx1"/>
                    </a:gs>
                  </a:gsLst>
                  <a:lin ang="5400000" scaled="0"/>
                </a:gradFill>
              </a:rPr>
              <a:t>href</a:t>
            </a:r>
            <a:r>
              <a:rPr lang="en-US" sz="900">
                <a:gradFill>
                  <a:gsLst>
                    <a:gs pos="2917">
                      <a:schemeClr val="tx1"/>
                    </a:gs>
                    <a:gs pos="30000">
                      <a:schemeClr val="tx1"/>
                    </a:gs>
                  </a:gsLst>
                  <a:lin ang="5400000" scaled="0"/>
                </a:gradFill>
              </a:rPr>
              <a:t>="http://creativecommons.org/licenses/by/3.0/" 			    title="Creative Commons BY 3.0" target="_blank"&gt;CC 3.0 BY&lt;/a&gt;&lt;/div&gt;</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34845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The first gap is in knowing your customers. POS, CRM, and ERP are core systems for most retailers. However, in most cases, none of these systems directly communicate with each other and retail employees rely heavily upon manual processes to share and reconcile information between these systems. In many large retail organizations, there are completely separate systems for each channel or touch point such as phone, email, web, and in-store. The promotions, pricing, and opportunities for the customer are limited based on the individual capabilities within each of these channels and retail associates have no visibility of the customers’ activities in those other channels. So, for example, an in-store associate trying to assist a customer that has done all of her research online and narrowed her interests to a few options based on specific criteria and preferences, is essentially in the dark and isn’t empowered to truly add value to the customer experience.</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The bottom line is that the information is there – we have more data about our customers than ever before and much of it our customers voluntarily provide themselves because they expect a more personalized retail experience. But this information is processed on disparate systems and stored in siloed data repositories that aren’t readily available to the retail employees that need it. </a:t>
            </a:r>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9896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a:solidFill>
                  <a:schemeClr val="tx1"/>
                </a:solidFill>
                <a:effectLst/>
                <a:latin typeface="Segoe UI Light" pitchFamily="34" charset="0"/>
                <a:ea typeface="+mn-ea"/>
                <a:cs typeface="+mn-cs"/>
              </a:rPr>
              <a:t>So, the next gap is empowering your employees. Today, employees rely on too many different tools to accomplish basic daily administrative tasks. Often, these tools and processes are manual and error-prone – even paper-based. This slows productivity and leads to frustration for both your employees and customers. For example, in many retail stores today we begin the checkout process by telling the retail associate our phone number or swiping a membership or loyalty card of some sort. How does the retail associate use this information to enhance the customer experience? In most cases, they don’t. But simply greeting the customer by name, asking how they are enjoying their last purchase, or noting that it has been a few months since they last visited the store can help to transform a routine or otherwise unremarkable transaction into a truly exceptional, personalized customer experience. Of course, you have all of this customer information. It’s just sitting on your CRM application, ERP system, or backend POS database rather than being displayed on the POS screen where it could be used by the retail associate to directly and immediately influence your customers. Going a step further, near-field communications, or NFC, technology is increasingly being used to identify customers as they enter your store. Empowering your retail associates with NFC technology, among others, can empower them to interact on a personal level with your customers and add value to their shopping experience, ultimately influencing their buying decisions as they enter the store, rather than when they are checking out.</a:t>
            </a:r>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2053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digital gap exists in the retail supply chain. Buyers and purchasing agents may rely on Excel spreadsheets, experience, and instinct to perform their important functions. Forecasting methods that rely on manual, paper-based workflows and siloed data can’t keep up with the rapid pace of change in customer demand today. Without digital processes and access to real-time information, retailers struggle to ensure they have the right products, at the right locations, at the right time. Many times, a retail business isn’t even able to manage its own inventory across different channels such as on the web or in store. A product that may be kept in the same physical stock room or warehouse may be available for web sales but not available in store to a customer that is at the store and asking for it, simply because the product can’t be easily located and reallocated in the ERP system.</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2888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914367" rtl="0" eaLnBrk="1" latinLnBrk="0" hangingPunct="1">
              <a:lnSpc>
                <a:spcPct val="90000"/>
              </a:lnSpc>
              <a:spcBef>
                <a:spcPts val="400"/>
              </a:spcBef>
              <a:buFont typeface="Arial" panose="020B0604020202020204" pitchFamily="34" charset="0"/>
              <a:buNone/>
            </a:pPr>
            <a:r>
              <a:rPr lang="en-US"/>
              <a:t>To close these digital gaps and enable real digital transformation in retail, the traditional business and IT collaboration model needs to evolve. </a:t>
            </a:r>
          </a:p>
          <a:p>
            <a:pPr marL="0" lvl="0" indent="0" algn="l" defTabSz="914367" rtl="0" eaLnBrk="1" latinLnBrk="0" hangingPunct="1">
              <a:lnSpc>
                <a:spcPct val="90000"/>
              </a:lnSpc>
              <a:spcBef>
                <a:spcPts val="400"/>
              </a:spcBef>
              <a:buFont typeface="Arial" panose="020B0604020202020204" pitchFamily="34" charset="0"/>
              <a:buNone/>
            </a:pPr>
            <a:endParaRPr lang="en-US"/>
          </a:p>
          <a:p>
            <a:pPr marL="0" lvl="0" indent="0" algn="l" defTabSz="914367" rtl="0" eaLnBrk="1" latinLnBrk="0" hangingPunct="1">
              <a:lnSpc>
                <a:spcPct val="90000"/>
              </a:lnSpc>
              <a:spcBef>
                <a:spcPts val="400"/>
              </a:spcBef>
              <a:buFont typeface="Arial" panose="020B0604020202020204" pitchFamily="34" charset="0"/>
              <a:buNone/>
            </a:pPr>
            <a:r>
              <a:rPr lang="en-US"/>
              <a:t>From the perspective of the business, the people that are closest to the issues and have the best understanding of process improvement opportunities – including line of business users, Firstline Workers, and other customer-facing employees - should be empowered to solve business problems and challenges themselves. The key to increasing productivity is agility, but business users can’t easily get access to data in siloed operational technology and other backend IT systems. While data and security are recognized as important issues for the business, so are flexibility and timeliness.</a:t>
            </a:r>
          </a:p>
          <a:p>
            <a:pPr marL="0" lvl="0" indent="0" algn="l" defTabSz="914367" rtl="0" eaLnBrk="1" latinLnBrk="0" hangingPunct="1">
              <a:lnSpc>
                <a:spcPct val="90000"/>
              </a:lnSpc>
              <a:spcBef>
                <a:spcPts val="400"/>
              </a:spcBef>
              <a:buFont typeface="Arial" panose="020B0604020202020204" pitchFamily="34" charset="0"/>
              <a:buNone/>
            </a:pPr>
            <a:endParaRPr lang="en-US"/>
          </a:p>
          <a:p>
            <a:pPr marL="0" lvl="0" indent="0" algn="l" defTabSz="914367" rtl="0" eaLnBrk="1" latinLnBrk="0" hangingPunct="1">
              <a:lnSpc>
                <a:spcPct val="90000"/>
              </a:lnSpc>
              <a:spcBef>
                <a:spcPts val="400"/>
              </a:spcBef>
              <a:buFont typeface="Arial" panose="020B0604020202020204" pitchFamily="34" charset="0"/>
              <a:buNone/>
            </a:pPr>
            <a:r>
              <a:rPr lang="en-US"/>
              <a:t>From the IT perspective, finding opportunities to partner with operations more often would be ideal, but the day-to-day IT workload is a limiting factor. There is a seemingly perpetual shortage of application developers in the workforce available to build and integrate custom business solutions. The fast pace of the business requires greater flexibility but integrating disparate systems and data sources is always challenging. Finally, security and compliance are critical issues for the business and IT, as a single security incident or compliance violation could shut the business down.</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1340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key to evolving the business and IT collaboration model is to bring application development to the masses by empowering your business experts to create the apps they need to solve workflow and process challenges themselves, while enabling IT to securely maintain and control access to sensitive data and appropriately govern business apps, while also reducing the application development backlog.</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6" name="Slide Number Placeholder 5"/>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0376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 low-code, no-code platform, you can reduce the time and cost associated with developing custom business applications, drive systems-of-record to a single view in order to simplify your business processes and remove data silos in your organization and enrich your apps by connecting them to your most critical business data and automate your business processes.</a:t>
            </a:r>
          </a:p>
          <a:p>
            <a:endParaRPr lang="en-US"/>
          </a:p>
          <a:p>
            <a:r>
              <a:rPr lang="en-US"/>
              <a:t>Now, let’s take a look at some real-world customer success stories…</a:t>
            </a:r>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D4F38C9A-47B1-4C1B-BC8F-E2D495F6A1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695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Master" Target="../slideMasters/slideMaster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oleObject1.bin"/></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9.jp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6.xml"/><Relationship Id="rId4" Type="http://schemas.openxmlformats.org/officeDocument/2006/relationships/image" Target="../media/image15.jpg"/></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7.xml"/><Relationship Id="rId4" Type="http://schemas.openxmlformats.org/officeDocument/2006/relationships/image" Target="../media/image47.emf"/></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0.jpe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51.jpe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54.jp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5.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6" y="3090314"/>
            <a:ext cx="9823498" cy="1828800"/>
          </a:xfrm>
          <a:noFill/>
        </p:spPr>
        <p:txBody>
          <a:bodyPr lIns="0" tIns="0" rIns="0" bIns="182880" anchor="b" anchorCtr="0"/>
          <a:lstStyle>
            <a:lvl1pPr>
              <a:defRPr sz="4800" strike="noStrike" spc="-50" baseline="0">
                <a:solidFill>
                  <a:schemeClr val="tx2"/>
                </a:solidFill>
              </a:defRPr>
            </a:lvl1pPr>
          </a:lstStyle>
          <a:p>
            <a:r>
              <a:rPr lang="en-US"/>
              <a:t>Microsoft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2903760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1" y="1631570"/>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3" y="1631570"/>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88"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266995485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0"/>
            <a:ext cx="11887200" cy="1895006"/>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6137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1891608"/>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37104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1891608"/>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606144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05330"/>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05330"/>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9936026"/>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49"/>
            <a:ext cx="5486399" cy="1905330"/>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49"/>
            <a:ext cx="5486399" cy="1905330"/>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3175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17625"/>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17625"/>
          </a:xfrm>
        </p:spPr>
        <p:txBody>
          <a:bodyPr wrap="square">
            <a:spAutoFit/>
          </a:bodyPr>
          <a:lstStyle>
            <a:lvl1pPr marL="287282" indent="-287282">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692729"/>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40" y="1212850"/>
            <a:ext cx="5486399" cy="1917625"/>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2850"/>
            <a:ext cx="5486399" cy="1917625"/>
          </a:xfrm>
        </p:spPr>
        <p:txBody>
          <a:bodyPr wrap="square">
            <a:spAutoFit/>
          </a:bodyPr>
          <a:lstStyle>
            <a:lvl1pPr marL="287282" indent="-287282">
              <a:spcBef>
                <a:spcPts val="1224"/>
              </a:spcBef>
              <a:buClr>
                <a:schemeClr val="tx1"/>
              </a:buClr>
              <a:buFont typeface="Arial" pitchFamily="34" charset="0"/>
              <a:buChar char="•"/>
              <a:defRPr sz="31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4724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Slide Number Placeholder 3">
            <a:extLst>
              <a:ext uri="{FF2B5EF4-FFF2-40B4-BE49-F238E27FC236}">
                <a16:creationId xmlns:a16="http://schemas.microsoft.com/office/drawing/2014/main" id="{834AD578-7835-4677-B4A0-E7EBE31E6CBE}"/>
              </a:ext>
            </a:extLst>
          </p:cNvPr>
          <p:cNvSpPr>
            <a:spLocks noGrp="1"/>
          </p:cNvSpPr>
          <p:nvPr>
            <p:ph type="sldNum" sz="quarter" idx="10"/>
          </p:nvPr>
        </p:nvSpPr>
        <p:spPr/>
        <p:txBody>
          <a:bodyPr/>
          <a:lstStyle/>
          <a:p>
            <a:fld id="{FE0CDD28-ECB8-48A8-A396-B720C5432FDB}" type="slidenum">
              <a:rPr lang="en-IN" smtClean="0"/>
              <a:pPr/>
              <a:t>‹#›</a:t>
            </a:fld>
            <a:endParaRPr lang="en-IN"/>
          </a:p>
        </p:txBody>
      </p:sp>
      <p:sp>
        <p:nvSpPr>
          <p:cNvPr id="3" name="Footer Placeholder 2">
            <a:extLst>
              <a:ext uri="{FF2B5EF4-FFF2-40B4-BE49-F238E27FC236}">
                <a16:creationId xmlns:a16="http://schemas.microsoft.com/office/drawing/2014/main" id="{600245AA-5C10-43F1-AE73-CA2FF686885C}"/>
              </a:ext>
            </a:extLst>
          </p:cNvPr>
          <p:cNvSpPr>
            <a:spLocks noGrp="1"/>
          </p:cNvSpPr>
          <p:nvPr>
            <p:ph type="ftr" sz="quarter" idx="11"/>
          </p:nvPr>
        </p:nvSpPr>
        <p:spPr/>
        <p:txBody>
          <a:bodyPr/>
          <a:lstStyle/>
          <a:p>
            <a:r>
              <a:rPr lang="en-IN"/>
              <a:t>Microsoft Confidential—Internal Only</a:t>
            </a:r>
          </a:p>
        </p:txBody>
      </p:sp>
    </p:spTree>
    <p:extLst>
      <p:ext uri="{BB962C8B-B14F-4D97-AF65-F5344CB8AC3E}">
        <p14:creationId xmlns:p14="http://schemas.microsoft.com/office/powerpoint/2010/main" val="383294664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889564" cy="714819"/>
          </a:xfrm>
        </p:spPr>
        <p:txBody>
          <a:bodyPr/>
          <a:lstStyle/>
          <a:p>
            <a:r>
              <a:rPr lang="en-US"/>
              <a:t>Click to edit Master title style</a:t>
            </a:r>
          </a:p>
        </p:txBody>
      </p:sp>
      <p:sp>
        <p:nvSpPr>
          <p:cNvPr id="7" name="Text Placeholder 6"/>
          <p:cNvSpPr>
            <a:spLocks noGrp="1"/>
          </p:cNvSpPr>
          <p:nvPr>
            <p:ph type="body" sz="quarter" idx="10"/>
          </p:nvPr>
        </p:nvSpPr>
        <p:spPr>
          <a:xfrm>
            <a:off x="275417" y="1010095"/>
            <a:ext cx="11888787" cy="527358"/>
          </a:xfrm>
        </p:spPr>
        <p:txBody>
          <a:bodyPr/>
          <a:lstStyle>
            <a:lvl1pPr marL="0" indent="0" algn="l" defTabSz="932563" rtl="0" eaLnBrk="1" latinLnBrk="0" hangingPunct="1">
              <a:lnSpc>
                <a:spcPct val="90000"/>
              </a:lnSpc>
              <a:spcBef>
                <a:spcPct val="0"/>
              </a:spcBef>
              <a:buNone/>
              <a:defRPr lang="en-US" sz="2448" b="0" kern="1200" cap="none" spc="-102" baseline="0" dirty="0" smtClean="0">
                <a:ln w="3175">
                  <a:noFill/>
                </a:ln>
                <a:solidFill>
                  <a:schemeClr val="tx1"/>
                </a:solidFill>
                <a:effectLst/>
                <a:latin typeface="+mj-lt"/>
                <a:ea typeface="+mn-ea"/>
                <a:cs typeface="Segoe UI" pitchFamily="34" charset="0"/>
              </a:defRPr>
            </a:lvl1pPr>
            <a:lvl2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2pPr>
            <a:lvl3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3pPr>
            <a:lvl4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4pPr>
            <a:lvl5pPr marL="0" indent="0" algn="l" defTabSz="932563" rtl="0" eaLnBrk="1" latinLnBrk="0" hangingPunct="1">
              <a:lnSpc>
                <a:spcPct val="90000"/>
              </a:lnSpc>
              <a:spcBef>
                <a:spcPct val="0"/>
              </a:spcBef>
              <a:buNone/>
              <a:defRPr lang="en-US" sz="2400" b="0" kern="1200" cap="none" spc="-102" baseline="0" dirty="0" smtClean="0">
                <a:ln w="3175">
                  <a:noFill/>
                </a:ln>
                <a:solidFill>
                  <a:schemeClr val="bg2"/>
                </a:solidFill>
                <a:effectLst/>
                <a:latin typeface="+mj-lt"/>
                <a:ea typeface="+mn-ea"/>
                <a:cs typeface="Segoe UI" pitchFamily="34" charset="0"/>
              </a:defRPr>
            </a:lvl5pPr>
          </a:lstStyle>
          <a:p>
            <a:pPr lvl="0"/>
            <a:r>
              <a:rPr lang="en-US"/>
              <a:t>Edit Master text styles</a:t>
            </a:r>
          </a:p>
        </p:txBody>
      </p:sp>
      <p:sp>
        <p:nvSpPr>
          <p:cNvPr id="3" name="Footer Placeholder 2">
            <a:extLst>
              <a:ext uri="{FF2B5EF4-FFF2-40B4-BE49-F238E27FC236}">
                <a16:creationId xmlns:a16="http://schemas.microsoft.com/office/drawing/2014/main" id="{AA5C625E-4B19-4E2C-89F4-8B1B685A54AC}"/>
              </a:ext>
            </a:extLst>
          </p:cNvPr>
          <p:cNvSpPr>
            <a:spLocks noGrp="1"/>
          </p:cNvSpPr>
          <p:nvPr>
            <p:ph type="ftr" sz="quarter" idx="11"/>
          </p:nvPr>
        </p:nvSpPr>
        <p:spPr/>
        <p:txBody>
          <a:bodyPr/>
          <a:lstStyle/>
          <a:p>
            <a:r>
              <a:rPr lang="en-IN"/>
              <a:t>Microsoft Confidential—Internal Only</a:t>
            </a:r>
          </a:p>
        </p:txBody>
      </p:sp>
      <p:sp>
        <p:nvSpPr>
          <p:cNvPr id="4" name="Slide Number Placeholder 3">
            <a:extLst>
              <a:ext uri="{FF2B5EF4-FFF2-40B4-BE49-F238E27FC236}">
                <a16:creationId xmlns:a16="http://schemas.microsoft.com/office/drawing/2014/main" id="{9ADD882A-21A5-4B38-8B2C-7709EC6A33AE}"/>
              </a:ext>
            </a:extLst>
          </p:cNvPr>
          <p:cNvSpPr>
            <a:spLocks noGrp="1"/>
          </p:cNvSpPr>
          <p:nvPr>
            <p:ph type="sldNum" sz="quarter" idx="12"/>
          </p:nvPr>
        </p:nvSpPr>
        <p:spPr/>
        <p:txBody>
          <a:bodyPr/>
          <a:lstStyle/>
          <a:p>
            <a:fld id="{FE0CDD28-ECB8-48A8-A396-B720C5432FDB}" type="slidenum">
              <a:rPr lang="en-IN" smtClean="0"/>
              <a:pPr/>
              <a:t>‹#›</a:t>
            </a:fld>
            <a:endParaRPr lang="en-IN"/>
          </a:p>
        </p:txBody>
      </p:sp>
    </p:spTree>
    <p:extLst>
      <p:ext uri="{BB962C8B-B14F-4D97-AF65-F5344CB8AC3E}">
        <p14:creationId xmlns:p14="http://schemas.microsoft.com/office/powerpoint/2010/main" val="2831887054"/>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b" anchorCtr="0"/>
          <a:lstStyle>
            <a:lvl1pPr>
              <a:defRPr sz="7343"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9" y="3954464"/>
            <a:ext cx="10058401" cy="1829593"/>
          </a:xfrm>
          <a:noFill/>
        </p:spPr>
        <p:txBody>
          <a:bodyPr lIns="182880" tIns="146304" rIns="182880" bIns="146304">
            <a:noAutofit/>
          </a:bodyPr>
          <a:lstStyle>
            <a:lvl1pPr marL="0" indent="0">
              <a:spcBef>
                <a:spcPts val="0"/>
              </a:spcBef>
              <a:buNone/>
              <a:defRPr sz="3672"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048443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3"/>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D1E264F7-E90B-4222-997C-DD161317F4D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453069778"/>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343"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467479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205390"/>
          </a:xfrm>
          <a:noFill/>
        </p:spPr>
        <p:txBody>
          <a:bodyPr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3313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205390"/>
          </a:xfrm>
          <a:noFill/>
        </p:spPr>
        <p:txBody>
          <a:bodyPr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417096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2"/>
            <a:ext cx="11887200" cy="1205390"/>
          </a:xfrm>
          <a:noFill/>
        </p:spPr>
        <p:txBody>
          <a:bodyPr tIns="91440" bIns="91440" anchor="t" anchorCtr="0">
            <a:spAutoFit/>
          </a:bodyPr>
          <a:lstStyle>
            <a:lvl1pPr>
              <a:defRPr sz="7343"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328029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557063-57C4-4CAB-8938-427B48E8B49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298050" y="3497264"/>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pic>
        <p:nvPicPr>
          <p:cNvPr id="3" name="Picture 2">
            <a:extLst>
              <a:ext uri="{FF2B5EF4-FFF2-40B4-BE49-F238E27FC236}">
                <a16:creationId xmlns:a16="http://schemas.microsoft.com/office/drawing/2014/main" id="{12FA296E-F009-4AFC-81E6-D4BB5CF3E17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47"/>
          <a:stretch/>
        </p:blipFill>
        <p:spPr>
          <a:xfrm>
            <a:off x="7066" y="0"/>
            <a:ext cx="4145492" cy="3497263"/>
          </a:xfrm>
          <a:custGeom>
            <a:avLst/>
            <a:gdLst>
              <a:gd name="connsiteX0" fmla="*/ 0 w 5960534"/>
              <a:gd name="connsiteY0" fmla="*/ 0 h 5029200"/>
              <a:gd name="connsiteX1" fmla="*/ 5960534 w 5960534"/>
              <a:gd name="connsiteY1" fmla="*/ 0 h 5029200"/>
              <a:gd name="connsiteX2" fmla="*/ 5960534 w 5960534"/>
              <a:gd name="connsiteY2" fmla="*/ 5029200 h 5029200"/>
              <a:gd name="connsiteX3" fmla="*/ 0 w 5960534"/>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5960534" h="5029200">
                <a:moveTo>
                  <a:pt x="0" y="0"/>
                </a:moveTo>
                <a:lnTo>
                  <a:pt x="5960534" y="0"/>
                </a:lnTo>
                <a:lnTo>
                  <a:pt x="5960534" y="5029200"/>
                </a:lnTo>
                <a:lnTo>
                  <a:pt x="0" y="5029200"/>
                </a:lnTo>
                <a:close/>
              </a:path>
            </a:pathLst>
          </a:custGeom>
        </p:spPr>
      </p:pic>
      <p:pic>
        <p:nvPicPr>
          <p:cNvPr id="4" name="Picture 3">
            <a:extLst>
              <a:ext uri="{FF2B5EF4-FFF2-40B4-BE49-F238E27FC236}">
                <a16:creationId xmlns:a16="http://schemas.microsoft.com/office/drawing/2014/main" id="{83BF5465-0B3F-4FEB-9716-E80C2783EBC0}"/>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4152557" y="1576"/>
            <a:ext cx="4145492" cy="3495687"/>
          </a:xfrm>
          <a:custGeom>
            <a:avLst/>
            <a:gdLst>
              <a:gd name="connsiteX0" fmla="*/ 0 w 5960534"/>
              <a:gd name="connsiteY0" fmla="*/ 0 h 5026934"/>
              <a:gd name="connsiteX1" fmla="*/ 5960534 w 5960534"/>
              <a:gd name="connsiteY1" fmla="*/ 0 h 5026934"/>
              <a:gd name="connsiteX2" fmla="*/ 5960534 w 5960534"/>
              <a:gd name="connsiteY2" fmla="*/ 5026934 h 5026934"/>
              <a:gd name="connsiteX3" fmla="*/ 0 w 5960534"/>
              <a:gd name="connsiteY3" fmla="*/ 5026934 h 5026934"/>
            </a:gdLst>
            <a:ahLst/>
            <a:cxnLst>
              <a:cxn ang="0">
                <a:pos x="connsiteX0" y="connsiteY0"/>
              </a:cxn>
              <a:cxn ang="0">
                <a:pos x="connsiteX1" y="connsiteY1"/>
              </a:cxn>
              <a:cxn ang="0">
                <a:pos x="connsiteX2" y="connsiteY2"/>
              </a:cxn>
              <a:cxn ang="0">
                <a:pos x="connsiteX3" y="connsiteY3"/>
              </a:cxn>
            </a:cxnLst>
            <a:rect l="l" t="t" r="r" b="b"/>
            <a:pathLst>
              <a:path w="5960534" h="5026934">
                <a:moveTo>
                  <a:pt x="0" y="0"/>
                </a:moveTo>
                <a:lnTo>
                  <a:pt x="5960534" y="0"/>
                </a:lnTo>
                <a:lnTo>
                  <a:pt x="5960534" y="5026934"/>
                </a:lnTo>
                <a:lnTo>
                  <a:pt x="0" y="5026934"/>
                </a:lnTo>
                <a:close/>
              </a:path>
            </a:pathLst>
          </a:custGeom>
        </p:spPr>
      </p:pic>
      <p:pic>
        <p:nvPicPr>
          <p:cNvPr id="5" name="Picture 4">
            <a:extLst>
              <a:ext uri="{FF2B5EF4-FFF2-40B4-BE49-F238E27FC236}">
                <a16:creationId xmlns:a16="http://schemas.microsoft.com/office/drawing/2014/main" id="{28BF9417-F3F1-4986-AE4E-D6C6A93C637B}"/>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8298050" y="0"/>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pic>
        <p:nvPicPr>
          <p:cNvPr id="6" name="Picture 5">
            <a:extLst>
              <a:ext uri="{FF2B5EF4-FFF2-40B4-BE49-F238E27FC236}">
                <a16:creationId xmlns:a16="http://schemas.microsoft.com/office/drawing/2014/main" id="{AD9F7B98-CFEB-45B2-8001-B5F755CA8524}"/>
              </a:ext>
            </a:extLst>
          </p:cNvPr>
          <p:cNvPicPr>
            <a:picLocks noChangeAspect="1"/>
          </p:cNvPicPr>
          <p:nvPr userDrawn="1"/>
        </p:nvPicPr>
        <p:blipFill rotWithShape="1">
          <a:blip r:embed="rId6">
            <a:extLst>
              <a:ext uri="{28A0092B-C50C-407E-A947-70E740481C1C}">
                <a14:useLocalDpi xmlns:a14="http://schemas.microsoft.com/office/drawing/2010/main"/>
              </a:ext>
            </a:extLst>
          </a:blip>
          <a:srcRect/>
          <a:stretch/>
        </p:blipFill>
        <p:spPr>
          <a:xfrm flipH="1">
            <a:off x="4152557" y="3497264"/>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pic>
        <p:nvPicPr>
          <p:cNvPr id="7" name="Picture 6">
            <a:extLst>
              <a:ext uri="{FF2B5EF4-FFF2-40B4-BE49-F238E27FC236}">
                <a16:creationId xmlns:a16="http://schemas.microsoft.com/office/drawing/2014/main" id="{71EFFB88-A4C9-429E-BCAB-AF313CA5ACEE}"/>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7066" y="3497264"/>
            <a:ext cx="4145492" cy="3497264"/>
          </a:xfrm>
          <a:custGeom>
            <a:avLst/>
            <a:gdLst>
              <a:gd name="connsiteX0" fmla="*/ 0 w 5960534"/>
              <a:gd name="connsiteY0" fmla="*/ 0 h 5029201"/>
              <a:gd name="connsiteX1" fmla="*/ 5960534 w 5960534"/>
              <a:gd name="connsiteY1" fmla="*/ 0 h 5029201"/>
              <a:gd name="connsiteX2" fmla="*/ 5960534 w 5960534"/>
              <a:gd name="connsiteY2" fmla="*/ 5029201 h 5029201"/>
              <a:gd name="connsiteX3" fmla="*/ 0 w 5960534"/>
              <a:gd name="connsiteY3" fmla="*/ 5029201 h 5029201"/>
            </a:gdLst>
            <a:ahLst/>
            <a:cxnLst>
              <a:cxn ang="0">
                <a:pos x="connsiteX0" y="connsiteY0"/>
              </a:cxn>
              <a:cxn ang="0">
                <a:pos x="connsiteX1" y="connsiteY1"/>
              </a:cxn>
              <a:cxn ang="0">
                <a:pos x="connsiteX2" y="connsiteY2"/>
              </a:cxn>
              <a:cxn ang="0">
                <a:pos x="connsiteX3" y="connsiteY3"/>
              </a:cxn>
            </a:cxnLst>
            <a:rect l="l" t="t" r="r" b="b"/>
            <a:pathLst>
              <a:path w="5960534" h="5029201">
                <a:moveTo>
                  <a:pt x="0" y="0"/>
                </a:moveTo>
                <a:lnTo>
                  <a:pt x="5960534" y="0"/>
                </a:lnTo>
                <a:lnTo>
                  <a:pt x="5960534" y="5029201"/>
                </a:lnTo>
                <a:lnTo>
                  <a:pt x="0" y="5029201"/>
                </a:lnTo>
                <a:close/>
              </a:path>
            </a:pathLst>
          </a:custGeom>
        </p:spPr>
      </p:pic>
      <p:sp>
        <p:nvSpPr>
          <p:cNvPr id="8" name="Rectangle 7">
            <a:extLst>
              <a:ext uri="{FF2B5EF4-FFF2-40B4-BE49-F238E27FC236}">
                <a16:creationId xmlns:a16="http://schemas.microsoft.com/office/drawing/2014/main" id="{92AD64C0-5A1E-4E32-AA29-7FC1726F73B2}"/>
              </a:ext>
            </a:extLst>
          </p:cNvPr>
          <p:cNvSpPr/>
          <p:nvPr userDrawn="1"/>
        </p:nvSpPr>
        <p:spPr bwMode="auto">
          <a:xfrm>
            <a:off x="9924" y="0"/>
            <a:ext cx="12433620" cy="6994525"/>
          </a:xfrm>
          <a:prstGeom prst="rect">
            <a:avLst/>
          </a:prstGeom>
          <a:solidFill>
            <a:schemeClr val="bg2">
              <a:alpha val="71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7173" tIns="101739" rIns="127173" bIns="101739" numCol="1" spcCol="0" rtlCol="0" fromWordArt="0" anchor="t" anchorCtr="0" forceAA="0" compatLnSpc="1">
            <a:prstTxWarp prst="textNoShape">
              <a:avLst/>
            </a:prstTxWarp>
            <a:noAutofit/>
          </a:bodyPr>
          <a:lstStyle/>
          <a:p>
            <a:pPr marL="0" marR="0" lvl="0" indent="0" algn="ctr" defTabSz="648411" rtl="0" eaLnBrk="1" fontAlgn="base" latinLnBrk="0" hangingPunct="1">
              <a:lnSpc>
                <a:spcPct val="90000"/>
              </a:lnSpc>
              <a:spcBef>
                <a:spcPct val="0"/>
              </a:spcBef>
              <a:spcAft>
                <a:spcPct val="0"/>
              </a:spcAft>
              <a:buClrTx/>
              <a:buSzTx/>
              <a:buFontTx/>
              <a:buNone/>
              <a:tabLst/>
              <a:defRPr/>
            </a:pPr>
            <a:endParaRPr kumimoji="0" lang="en-IN" sz="1669"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Rectangle 8">
            <a:extLst>
              <a:ext uri="{FF2B5EF4-FFF2-40B4-BE49-F238E27FC236}">
                <a16:creationId xmlns:a16="http://schemas.microsoft.com/office/drawing/2014/main" id="{95416D66-7EBB-4C82-9AC5-85EC0F512A36}"/>
              </a:ext>
            </a:extLst>
          </p:cNvPr>
          <p:cNvSpPr/>
          <p:nvPr userDrawn="1"/>
        </p:nvSpPr>
        <p:spPr bwMode="auto">
          <a:xfrm>
            <a:off x="1028709" y="3087191"/>
            <a:ext cx="1865471" cy="18824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Text Placeholder 10">
            <a:extLst>
              <a:ext uri="{FF2B5EF4-FFF2-40B4-BE49-F238E27FC236}">
                <a16:creationId xmlns:a16="http://schemas.microsoft.com/office/drawing/2014/main" id="{9DECF64A-E325-4B63-A098-9DC58CE72B1C}"/>
              </a:ext>
            </a:extLst>
          </p:cNvPr>
          <p:cNvSpPr>
            <a:spLocks noGrp="1"/>
          </p:cNvSpPr>
          <p:nvPr>
            <p:ph type="body" sz="quarter" idx="10" hasCustomPrompt="1"/>
          </p:nvPr>
        </p:nvSpPr>
        <p:spPr>
          <a:xfrm>
            <a:off x="3188466" y="3510494"/>
            <a:ext cx="8334705" cy="1035882"/>
          </a:xfrm>
        </p:spPr>
        <p:txBody>
          <a:bodyPr anchor="ctr">
            <a:spAutoFit/>
          </a:bodyPr>
          <a:lstStyle>
            <a:lvl1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1pPr>
            <a:lvl2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2pPr>
            <a:lvl3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3pPr>
            <a:lvl4pPr marL="0" indent="0" algn="l" defTabSz="932563" rtl="0" eaLnBrk="1" latinLnBrk="0" hangingPunct="1">
              <a:lnSpc>
                <a:spcPct val="90000"/>
              </a:lnSpc>
              <a:spcBef>
                <a:spcPct val="0"/>
              </a:spcBef>
              <a:buNone/>
              <a:defRPr lang="en-US"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4pPr>
            <a:lvl5pPr marL="0" indent="0" algn="l" defTabSz="932563" rtl="0" eaLnBrk="1" latinLnBrk="0" hangingPunct="1">
              <a:lnSpc>
                <a:spcPct val="90000"/>
              </a:lnSpc>
              <a:spcBef>
                <a:spcPct val="0"/>
              </a:spcBef>
              <a:buNone/>
              <a:defRPr lang="en-IN" sz="6119" b="0" kern="1200" cap="none" spc="-102" baseline="0" dirty="0" smtClean="0">
                <a:ln w="3175">
                  <a:noFill/>
                </a:ln>
                <a:solidFill>
                  <a:schemeClr val="tx1"/>
                </a:solidFill>
                <a:effectLst/>
                <a:latin typeface="Segoe UI Semibold" panose="020B0702040204020203" pitchFamily="34" charset="0"/>
                <a:ea typeface="+mn-ea"/>
                <a:cs typeface="Segoe UI Semibold" panose="020B0702040204020203" pitchFamily="34" charset="0"/>
              </a:defRPr>
            </a:lvl5pPr>
          </a:lstStyle>
          <a:p>
            <a:pPr lvl="0"/>
            <a:r>
              <a:rPr lang="en-US"/>
              <a:t>Add Section Title</a:t>
            </a:r>
            <a:endParaRPr lang="en-IN"/>
          </a:p>
        </p:txBody>
      </p:sp>
    </p:spTree>
    <p:extLst>
      <p:ext uri="{BB962C8B-B14F-4D97-AF65-F5344CB8AC3E}">
        <p14:creationId xmlns:p14="http://schemas.microsoft.com/office/powerpoint/2010/main" val="34792543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8BAFE90-A46A-4BCF-981D-053BA270AB01}"/>
              </a:ext>
            </a:extLst>
          </p:cNvPr>
          <p:cNvSpPr>
            <a:spLocks noGrp="1"/>
          </p:cNvSpPr>
          <p:nvPr>
            <p:ph type="ftr" sz="quarter" idx="10"/>
          </p:nvPr>
        </p:nvSpPr>
        <p:spPr/>
        <p:txBody>
          <a:bodyPr/>
          <a:lstStyle/>
          <a:p>
            <a:r>
              <a:rPr lang="en-IN"/>
              <a:t>Microsoft Confidential—Internal Only</a:t>
            </a:r>
          </a:p>
        </p:txBody>
      </p:sp>
      <p:sp>
        <p:nvSpPr>
          <p:cNvPr id="3" name="Slide Number Placeholder 2">
            <a:extLst>
              <a:ext uri="{FF2B5EF4-FFF2-40B4-BE49-F238E27FC236}">
                <a16:creationId xmlns:a16="http://schemas.microsoft.com/office/drawing/2014/main" id="{C2C0ED23-894A-42EA-B288-5A5255C2D55E}"/>
              </a:ext>
            </a:extLst>
          </p:cNvPr>
          <p:cNvSpPr>
            <a:spLocks noGrp="1"/>
          </p:cNvSpPr>
          <p:nvPr>
            <p:ph type="sldNum" sz="quarter" idx="11"/>
          </p:nvPr>
        </p:nvSpPr>
        <p:spPr/>
        <p:txBody>
          <a:bodyPr/>
          <a:lstStyle/>
          <a:p>
            <a:fld id="{FE0CDD28-ECB8-48A8-A396-B720C5432FDB}" type="slidenum">
              <a:rPr lang="en-IN" smtClean="0"/>
              <a:pPr/>
              <a:t>‹#›</a:t>
            </a:fld>
            <a:endParaRPr lang="en-IN"/>
          </a:p>
        </p:txBody>
      </p:sp>
    </p:spTree>
    <p:extLst>
      <p:ext uri="{BB962C8B-B14F-4D97-AF65-F5344CB8AC3E}">
        <p14:creationId xmlns:p14="http://schemas.microsoft.com/office/powerpoint/2010/main" val="167207607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3753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5662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7761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93"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8"/>
            <a:ext cx="11887199" cy="1850058"/>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8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0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9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59290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756512F1-F8C6-4D41-9BB5-A624A76D41C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410718743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39" y="6292889"/>
            <a:ext cx="11856403"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9230" y="3145041"/>
            <a:ext cx="3288506" cy="704444"/>
          </a:xfrm>
          <a:prstGeom prst="rect">
            <a:avLst/>
          </a:prstGeom>
        </p:spPr>
      </p:pic>
    </p:spTree>
    <p:extLst>
      <p:ext uri="{BB962C8B-B14F-4D97-AF65-F5344CB8AC3E}">
        <p14:creationId xmlns:p14="http://schemas.microsoft.com/office/powerpoint/2010/main" val="133631796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6321712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9BBC-ED50-4CA8-B48D-D9EAA63EB5F2}"/>
              </a:ext>
            </a:extLst>
          </p:cNvPr>
          <p:cNvSpPr>
            <a:spLocks noGrp="1"/>
          </p:cNvSpPr>
          <p:nvPr>
            <p:ph type="title"/>
          </p:nvPr>
        </p:nvSpPr>
        <p:spPr/>
        <p:txBody>
          <a:bodyPr/>
          <a:lstStyle/>
          <a:p>
            <a:r>
              <a:rPr lang="en-US"/>
              <a:t>Click to edit Master title style</a:t>
            </a:r>
          </a:p>
        </p:txBody>
      </p:sp>
      <p:graphicFrame>
        <p:nvGraphicFramePr>
          <p:cNvPr id="5" name="Table 4">
            <a:extLst>
              <a:ext uri="{FF2B5EF4-FFF2-40B4-BE49-F238E27FC236}">
                <a16:creationId xmlns:a16="http://schemas.microsoft.com/office/drawing/2014/main" id="{35012CA7-0FB6-4A92-A407-48DE673CB8D8}"/>
              </a:ext>
            </a:extLst>
          </p:cNvPr>
          <p:cNvGraphicFramePr>
            <a:graphicFrameLocks noGrp="1"/>
          </p:cNvGraphicFramePr>
          <p:nvPr userDrawn="1">
            <p:extLst/>
          </p:nvPr>
        </p:nvGraphicFramePr>
        <p:xfrm>
          <a:off x="429152" y="2104775"/>
          <a:ext cx="11604462" cy="4551128"/>
        </p:xfrm>
        <a:graphic>
          <a:graphicData uri="http://schemas.openxmlformats.org/drawingml/2006/table">
            <a:tbl>
              <a:tblPr firstRow="1" firstCol="1"/>
              <a:tblGrid>
                <a:gridCol w="1566162">
                  <a:extLst>
                    <a:ext uri="{9D8B030D-6E8A-4147-A177-3AD203B41FA5}">
                      <a16:colId xmlns:a16="http://schemas.microsoft.com/office/drawing/2014/main" val="20000"/>
                    </a:ext>
                  </a:extLst>
                </a:gridCol>
                <a:gridCol w="401532">
                  <a:extLst>
                    <a:ext uri="{9D8B030D-6E8A-4147-A177-3AD203B41FA5}">
                      <a16:colId xmlns:a16="http://schemas.microsoft.com/office/drawing/2014/main" val="495875475"/>
                    </a:ext>
                  </a:extLst>
                </a:gridCol>
                <a:gridCol w="401532">
                  <a:extLst>
                    <a:ext uri="{9D8B030D-6E8A-4147-A177-3AD203B41FA5}">
                      <a16:colId xmlns:a16="http://schemas.microsoft.com/office/drawing/2014/main" val="2163023332"/>
                    </a:ext>
                  </a:extLst>
                </a:gridCol>
                <a:gridCol w="401532">
                  <a:extLst>
                    <a:ext uri="{9D8B030D-6E8A-4147-A177-3AD203B41FA5}">
                      <a16:colId xmlns:a16="http://schemas.microsoft.com/office/drawing/2014/main" val="1450150605"/>
                    </a:ext>
                  </a:extLst>
                </a:gridCol>
                <a:gridCol w="401532">
                  <a:extLst>
                    <a:ext uri="{9D8B030D-6E8A-4147-A177-3AD203B41FA5}">
                      <a16:colId xmlns:a16="http://schemas.microsoft.com/office/drawing/2014/main" val="574616870"/>
                    </a:ext>
                  </a:extLst>
                </a:gridCol>
                <a:gridCol w="401532">
                  <a:extLst>
                    <a:ext uri="{9D8B030D-6E8A-4147-A177-3AD203B41FA5}">
                      <a16:colId xmlns:a16="http://schemas.microsoft.com/office/drawing/2014/main" val="1845108219"/>
                    </a:ext>
                  </a:extLst>
                </a:gridCol>
                <a:gridCol w="401532">
                  <a:extLst>
                    <a:ext uri="{9D8B030D-6E8A-4147-A177-3AD203B41FA5}">
                      <a16:colId xmlns:a16="http://schemas.microsoft.com/office/drawing/2014/main" val="565731121"/>
                    </a:ext>
                  </a:extLst>
                </a:gridCol>
                <a:gridCol w="401532">
                  <a:extLst>
                    <a:ext uri="{9D8B030D-6E8A-4147-A177-3AD203B41FA5}">
                      <a16:colId xmlns:a16="http://schemas.microsoft.com/office/drawing/2014/main" val="390663602"/>
                    </a:ext>
                  </a:extLst>
                </a:gridCol>
                <a:gridCol w="401532">
                  <a:extLst>
                    <a:ext uri="{9D8B030D-6E8A-4147-A177-3AD203B41FA5}">
                      <a16:colId xmlns:a16="http://schemas.microsoft.com/office/drawing/2014/main" val="2209304530"/>
                    </a:ext>
                  </a:extLst>
                </a:gridCol>
                <a:gridCol w="401532">
                  <a:extLst>
                    <a:ext uri="{9D8B030D-6E8A-4147-A177-3AD203B41FA5}">
                      <a16:colId xmlns:a16="http://schemas.microsoft.com/office/drawing/2014/main" val="2208943728"/>
                    </a:ext>
                  </a:extLst>
                </a:gridCol>
                <a:gridCol w="401532">
                  <a:extLst>
                    <a:ext uri="{9D8B030D-6E8A-4147-A177-3AD203B41FA5}">
                      <a16:colId xmlns:a16="http://schemas.microsoft.com/office/drawing/2014/main" val="2656220805"/>
                    </a:ext>
                  </a:extLst>
                </a:gridCol>
                <a:gridCol w="401532">
                  <a:extLst>
                    <a:ext uri="{9D8B030D-6E8A-4147-A177-3AD203B41FA5}">
                      <a16:colId xmlns:a16="http://schemas.microsoft.com/office/drawing/2014/main" val="2841485736"/>
                    </a:ext>
                  </a:extLst>
                </a:gridCol>
                <a:gridCol w="401532">
                  <a:extLst>
                    <a:ext uri="{9D8B030D-6E8A-4147-A177-3AD203B41FA5}">
                      <a16:colId xmlns:a16="http://schemas.microsoft.com/office/drawing/2014/main" val="1829303661"/>
                    </a:ext>
                  </a:extLst>
                </a:gridCol>
                <a:gridCol w="401532">
                  <a:extLst>
                    <a:ext uri="{9D8B030D-6E8A-4147-A177-3AD203B41FA5}">
                      <a16:colId xmlns:a16="http://schemas.microsoft.com/office/drawing/2014/main" val="1636683263"/>
                    </a:ext>
                  </a:extLst>
                </a:gridCol>
                <a:gridCol w="401532">
                  <a:extLst>
                    <a:ext uri="{9D8B030D-6E8A-4147-A177-3AD203B41FA5}">
                      <a16:colId xmlns:a16="http://schemas.microsoft.com/office/drawing/2014/main" val="1756177453"/>
                    </a:ext>
                  </a:extLst>
                </a:gridCol>
                <a:gridCol w="401532">
                  <a:extLst>
                    <a:ext uri="{9D8B030D-6E8A-4147-A177-3AD203B41FA5}">
                      <a16:colId xmlns:a16="http://schemas.microsoft.com/office/drawing/2014/main" val="2402720456"/>
                    </a:ext>
                  </a:extLst>
                </a:gridCol>
                <a:gridCol w="401532">
                  <a:extLst>
                    <a:ext uri="{9D8B030D-6E8A-4147-A177-3AD203B41FA5}">
                      <a16:colId xmlns:a16="http://schemas.microsoft.com/office/drawing/2014/main" val="3269372864"/>
                    </a:ext>
                  </a:extLst>
                </a:gridCol>
                <a:gridCol w="401532">
                  <a:extLst>
                    <a:ext uri="{9D8B030D-6E8A-4147-A177-3AD203B41FA5}">
                      <a16:colId xmlns:a16="http://schemas.microsoft.com/office/drawing/2014/main" val="4011442485"/>
                    </a:ext>
                  </a:extLst>
                </a:gridCol>
                <a:gridCol w="401532">
                  <a:extLst>
                    <a:ext uri="{9D8B030D-6E8A-4147-A177-3AD203B41FA5}">
                      <a16:colId xmlns:a16="http://schemas.microsoft.com/office/drawing/2014/main" val="2483085159"/>
                    </a:ext>
                  </a:extLst>
                </a:gridCol>
                <a:gridCol w="401532">
                  <a:extLst>
                    <a:ext uri="{9D8B030D-6E8A-4147-A177-3AD203B41FA5}">
                      <a16:colId xmlns:a16="http://schemas.microsoft.com/office/drawing/2014/main" val="418410650"/>
                    </a:ext>
                  </a:extLst>
                </a:gridCol>
                <a:gridCol w="401532">
                  <a:extLst>
                    <a:ext uri="{9D8B030D-6E8A-4147-A177-3AD203B41FA5}">
                      <a16:colId xmlns:a16="http://schemas.microsoft.com/office/drawing/2014/main" val="1132555993"/>
                    </a:ext>
                  </a:extLst>
                </a:gridCol>
                <a:gridCol w="401532">
                  <a:extLst>
                    <a:ext uri="{9D8B030D-6E8A-4147-A177-3AD203B41FA5}">
                      <a16:colId xmlns:a16="http://schemas.microsoft.com/office/drawing/2014/main" val="1147134839"/>
                    </a:ext>
                  </a:extLst>
                </a:gridCol>
                <a:gridCol w="401532">
                  <a:extLst>
                    <a:ext uri="{9D8B030D-6E8A-4147-A177-3AD203B41FA5}">
                      <a16:colId xmlns:a16="http://schemas.microsoft.com/office/drawing/2014/main" val="4018868728"/>
                    </a:ext>
                  </a:extLst>
                </a:gridCol>
                <a:gridCol w="401532">
                  <a:extLst>
                    <a:ext uri="{9D8B030D-6E8A-4147-A177-3AD203B41FA5}">
                      <a16:colId xmlns:a16="http://schemas.microsoft.com/office/drawing/2014/main" val="4222020372"/>
                    </a:ext>
                  </a:extLst>
                </a:gridCol>
                <a:gridCol w="401532">
                  <a:extLst>
                    <a:ext uri="{9D8B030D-6E8A-4147-A177-3AD203B41FA5}">
                      <a16:colId xmlns:a16="http://schemas.microsoft.com/office/drawing/2014/main" val="864639721"/>
                    </a:ext>
                  </a:extLst>
                </a:gridCol>
                <a:gridCol w="401532">
                  <a:extLst>
                    <a:ext uri="{9D8B030D-6E8A-4147-A177-3AD203B41FA5}">
                      <a16:colId xmlns:a16="http://schemas.microsoft.com/office/drawing/2014/main" val="1449697995"/>
                    </a:ext>
                  </a:extLst>
                </a:gridCol>
              </a:tblGrid>
              <a:tr h="237931">
                <a:tc>
                  <a:txBody>
                    <a:bodyPr/>
                    <a:lstStyle>
                      <a:lvl1pPr marL="0" algn="l" defTabSz="514250" rtl="0" eaLnBrk="1" latinLnBrk="0" hangingPunct="1">
                        <a:defRPr sz="1013" b="1" kern="1200">
                          <a:solidFill>
                            <a:schemeClr val="lt1"/>
                          </a:solidFill>
                          <a:latin typeface="Arial"/>
                        </a:defRPr>
                      </a:lvl1pPr>
                      <a:lvl2pPr marL="257125" algn="l" defTabSz="514250" rtl="0" eaLnBrk="1" latinLnBrk="0" hangingPunct="1">
                        <a:defRPr sz="1013" b="1" kern="1200">
                          <a:solidFill>
                            <a:schemeClr val="lt1"/>
                          </a:solidFill>
                          <a:latin typeface="Arial"/>
                        </a:defRPr>
                      </a:lvl2pPr>
                      <a:lvl3pPr marL="514250" algn="l" defTabSz="514250" rtl="0" eaLnBrk="1" latinLnBrk="0" hangingPunct="1">
                        <a:defRPr sz="1013" b="1" kern="1200">
                          <a:solidFill>
                            <a:schemeClr val="lt1"/>
                          </a:solidFill>
                          <a:latin typeface="Arial"/>
                        </a:defRPr>
                      </a:lvl3pPr>
                      <a:lvl4pPr marL="771374" algn="l" defTabSz="514250" rtl="0" eaLnBrk="1" latinLnBrk="0" hangingPunct="1">
                        <a:defRPr sz="1013" b="1" kern="1200">
                          <a:solidFill>
                            <a:schemeClr val="lt1"/>
                          </a:solidFill>
                          <a:latin typeface="Arial"/>
                        </a:defRPr>
                      </a:lvl4pPr>
                      <a:lvl5pPr marL="1028498" algn="l" defTabSz="514250" rtl="0" eaLnBrk="1" latinLnBrk="0" hangingPunct="1">
                        <a:defRPr sz="1013" b="1" kern="1200">
                          <a:solidFill>
                            <a:schemeClr val="lt1"/>
                          </a:solidFill>
                          <a:latin typeface="Arial"/>
                        </a:defRPr>
                      </a:lvl5pPr>
                      <a:lvl6pPr marL="1285623" algn="l" defTabSz="514250" rtl="0" eaLnBrk="1" latinLnBrk="0" hangingPunct="1">
                        <a:defRPr sz="1013" b="1" kern="1200">
                          <a:solidFill>
                            <a:schemeClr val="lt1"/>
                          </a:solidFill>
                          <a:latin typeface="Arial"/>
                        </a:defRPr>
                      </a:lvl6pPr>
                      <a:lvl7pPr marL="1542746" algn="l" defTabSz="514250" rtl="0" eaLnBrk="1" latinLnBrk="0" hangingPunct="1">
                        <a:defRPr sz="1013" b="1" kern="1200">
                          <a:solidFill>
                            <a:schemeClr val="lt1"/>
                          </a:solidFill>
                          <a:latin typeface="Arial"/>
                        </a:defRPr>
                      </a:lvl7pPr>
                      <a:lvl8pPr marL="1799871" algn="l" defTabSz="514250" rtl="0" eaLnBrk="1" latinLnBrk="0" hangingPunct="1">
                        <a:defRPr sz="1013" b="1" kern="1200">
                          <a:solidFill>
                            <a:schemeClr val="lt1"/>
                          </a:solidFill>
                          <a:latin typeface="Arial"/>
                        </a:defRPr>
                      </a:lvl8pPr>
                      <a:lvl9pPr marL="2056997" algn="l" defTabSz="514250" rtl="0" eaLnBrk="1" latinLnBrk="0" hangingPunct="1">
                        <a:defRPr sz="1013" b="1" kern="1200">
                          <a:solidFill>
                            <a:schemeClr val="lt1"/>
                          </a:solidFill>
                          <a:latin typeface="Arial"/>
                        </a:defRPr>
                      </a:lvl9pPr>
                    </a:lstStyle>
                    <a:p>
                      <a:endParaRPr lang="en-US" sz="1000" b="1">
                        <a:solidFill>
                          <a:schemeClr val="tx2"/>
                        </a:solidFill>
                      </a:endParaRPr>
                    </a:p>
                  </a:txBody>
                  <a:tcPr marL="0" marR="0" marT="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US" sz="1000" b="1">
                          <a:solidFill>
                            <a:srgbClr val="505050"/>
                          </a:solidFill>
                        </a:rPr>
                        <a:t>Week 1</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2</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3</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4</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5">
                  <a:txBody>
                    <a:bodyPr/>
                    <a:lstStyle/>
                    <a:p>
                      <a:pPr algn="ctr"/>
                      <a:r>
                        <a:rPr lang="en-US" sz="1000" b="1">
                          <a:solidFill>
                            <a:srgbClr val="505050"/>
                          </a:solidFill>
                        </a:rPr>
                        <a:t>Week 5</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1000" b="1">
                        <a:solidFill>
                          <a:schemeClr val="bg1"/>
                        </a:solidFil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ys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2"/>
                  </a:ext>
                </a:extLst>
              </a:tr>
              <a:tr h="763093">
                <a:tc>
                  <a:txBody>
                    <a:bodyPr/>
                    <a:lstStyle/>
                    <a:p>
                      <a:r>
                        <a:rPr lang="en-US" sz="900" b="1">
                          <a:solidFill>
                            <a:schemeClr val="tx1"/>
                          </a:solidFill>
                        </a:rPr>
                        <a:t>Takeshi C&amp;E Monthly Industry Reviews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6207642"/>
                  </a:ext>
                </a:extLst>
              </a:tr>
              <a:tr h="763093">
                <a:tc>
                  <a:txBody>
                    <a:bodyPr/>
                    <a:lstStyle/>
                    <a:p>
                      <a:r>
                        <a:rPr lang="en-US" sz="900" b="1">
                          <a:solidFill>
                            <a:schemeClr val="tx1"/>
                          </a:solidFill>
                        </a:rPr>
                        <a:t>Industry marketing meetings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63093">
                <a:tc>
                  <a:txBody>
                    <a:bodyPr/>
                    <a:lstStyle/>
                    <a:p>
                      <a:r>
                        <a:rPr lang="en-US" sz="900" b="1">
                          <a:solidFill>
                            <a:schemeClr val="tx1"/>
                          </a:solidFill>
                        </a:rPr>
                        <a:t>Industry/One GDC syncs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0379090"/>
                  </a:ext>
                </a:extLst>
              </a:tr>
              <a:tr h="763093">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a:solidFill>
                            <a:schemeClr val="tx1"/>
                          </a:solidFill>
                        </a:rPr>
                        <a:t>Bi-weekly industry meetings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664867"/>
                  </a:ext>
                </a:extLst>
              </a:tr>
              <a:tr h="1260825">
                <a:tc>
                  <a:txBody>
                    <a:bodyPr/>
                    <a:lstStyle/>
                    <a:p>
                      <a:r>
                        <a:rPr lang="en-US" sz="900" b="1">
                          <a:solidFill>
                            <a:schemeClr val="tx1"/>
                          </a:solidFill>
                        </a:rPr>
                        <a:t>Global industry product marketing updates</a:t>
                      </a:r>
                    </a:p>
                  </a:txBody>
                  <a:tcPr marL="93274" marR="93274" marT="46630" marB="4663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12700" cap="flat" cmpd="sng" algn="ctr">
                      <a:solidFill>
                        <a:schemeClr val="bg1">
                          <a:lumMod val="7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165346" rtl="0" eaLnBrk="1" latinLnBrk="0" hangingPunct="1"/>
                      <a:endParaRPr lang="en-US" sz="1600" b="1" kern="1200">
                        <a:solidFill>
                          <a:schemeClr val="tx1"/>
                        </a:solidFill>
                        <a:latin typeface="+mn-lt"/>
                        <a:ea typeface="+mn-ea"/>
                        <a:cs typeface="+mn-cs"/>
                      </a:endParaRPr>
                    </a:p>
                  </a:txBody>
                  <a:tcPr marL="0" marR="0" marT="0" marB="0">
                    <a:lnL w="6350" cap="flat" cmpd="sng" algn="ctr">
                      <a:solidFill>
                        <a:schemeClr val="bg1">
                          <a:lumMod val="8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5799140"/>
                  </a:ext>
                </a:extLst>
              </a:tr>
            </a:tbl>
          </a:graphicData>
        </a:graphic>
      </p:graphicFrame>
    </p:spTree>
    <p:extLst>
      <p:ext uri="{BB962C8B-B14F-4D97-AF65-F5344CB8AC3E}">
        <p14:creationId xmlns:p14="http://schemas.microsoft.com/office/powerpoint/2010/main" val="243893756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Section Title w/black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399" y="-1026"/>
            <a:ext cx="6758302" cy="69983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70000"/>
            </a:srgbClr>
          </a:solidFill>
        </p:spPr>
        <p:txBody>
          <a:bodyPr lIns="365760" tIns="137160" rIns="137160" bIns="1097280" anchor="b" anchorCtr="0">
            <a:noAutofit/>
          </a:bodyPr>
          <a:lstStyle>
            <a:lvl1pPr>
              <a:defRPr sz="6117" spc="-102" baseline="0">
                <a:solidFill>
                  <a:schemeClr val="bg1"/>
                </a:solidFill>
              </a:defRPr>
            </a:lvl1pPr>
          </a:lstStyle>
          <a:p>
            <a:r>
              <a:rPr lang="en-US"/>
              <a:t>Section title</a:t>
            </a:r>
          </a:p>
        </p:txBody>
      </p:sp>
      <p:sp>
        <p:nvSpPr>
          <p:cNvPr id="5" name="Picture Placeholder 4"/>
          <p:cNvSpPr>
            <a:spLocks noGrp="1"/>
          </p:cNvSpPr>
          <p:nvPr>
            <p:ph type="pic" sz="quarter" idx="10" hasCustomPrompt="1"/>
          </p:nvPr>
        </p:nvSpPr>
        <p:spPr>
          <a:xfrm>
            <a:off x="0" y="-4918"/>
            <a:ext cx="12436475" cy="1713914"/>
          </a:xfrm>
        </p:spPr>
        <p:txBody>
          <a:bodyPr/>
          <a:lstStyle>
            <a:lvl1pPr>
              <a:defRPr baseline="0">
                <a:solidFill>
                  <a:schemeClr val="bg1"/>
                </a:solidFill>
              </a:defRPr>
            </a:lvl1pPr>
          </a:lstStyle>
          <a:p>
            <a:r>
              <a:rPr lang="en-US"/>
              <a:t>Click on icon to</a:t>
            </a:r>
            <a:br>
              <a:rPr lang="en-US"/>
            </a:br>
            <a:r>
              <a:rPr lang="en-US"/>
              <a:t>insert picture then</a:t>
            </a:r>
            <a:br>
              <a:rPr lang="en-US"/>
            </a:br>
            <a:r>
              <a:rPr lang="en-US"/>
              <a:t>send to back</a:t>
            </a:r>
          </a:p>
        </p:txBody>
      </p:sp>
    </p:spTree>
    <p:extLst>
      <p:ext uri="{BB962C8B-B14F-4D97-AF65-F5344CB8AC3E}">
        <p14:creationId xmlns:p14="http://schemas.microsoft.com/office/powerpoint/2010/main" val="428555574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9099122"/>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F3D12A-2C44-4163-990F-35B8D1449B3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436475" cy="6994525"/>
          </a:xfrm>
          <a:prstGeom prst="rect">
            <a:avLst/>
          </a:prstGeom>
        </p:spPr>
      </p:pic>
      <p:sp>
        <p:nvSpPr>
          <p:cNvPr id="9" name="Title 1"/>
          <p:cNvSpPr>
            <a:spLocks noGrp="1"/>
          </p:cNvSpPr>
          <p:nvPr>
            <p:ph type="title" hasCustomPrompt="1"/>
          </p:nvPr>
        </p:nvSpPr>
        <p:spPr bwMode="auto">
          <a:xfrm>
            <a:off x="274702" y="2119178"/>
            <a:ext cx="6402388" cy="1828800"/>
          </a:xfrm>
          <a:noFill/>
        </p:spPr>
        <p:txBody>
          <a:bodyPr lIns="146304" tIns="91440" rIns="146304" bIns="91440" anchor="t" anchorCtr="0"/>
          <a:lstStyle>
            <a:lvl1pPr>
              <a:defRPr sz="5507" spc="-100"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2"/>
            <a:ext cx="6402388" cy="2399274"/>
          </a:xfrm>
        </p:spPr>
        <p:txBody>
          <a:bodyPr tIns="109728" bIns="109728">
            <a:noAutofit/>
          </a:bodyPr>
          <a:lstStyle>
            <a:lvl1pPr marL="0" indent="0">
              <a:spcBef>
                <a:spcPts val="0"/>
              </a:spcBef>
              <a:buNone/>
              <a:defRPr sz="3264">
                <a:solidFill>
                  <a:schemeClr val="bg1"/>
                </a:solidFill>
              </a:defRPr>
            </a:lvl1pPr>
          </a:lstStyle>
          <a:p>
            <a:pPr lvl="0"/>
            <a:r>
              <a:rPr lang="en-US"/>
              <a:t>Speaker Name</a:t>
            </a:r>
          </a:p>
        </p:txBody>
      </p:sp>
    </p:spTree>
    <p:extLst>
      <p:ext uri="{BB962C8B-B14F-4D97-AF65-F5344CB8AC3E}">
        <p14:creationId xmlns:p14="http://schemas.microsoft.com/office/powerpoint/2010/main" val="79913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Executive Summary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252185" y="196884"/>
            <a:ext cx="6419805" cy="432205"/>
          </a:xfrm>
        </p:spPr>
        <p:txBody>
          <a:bodyPr/>
          <a:lstStyle>
            <a:lvl1pPr>
              <a:defRPr sz="2244"/>
            </a:lvl1pPr>
          </a:lstStyle>
          <a:p>
            <a:r>
              <a:rPr lang="en-US"/>
              <a:t>Click to edit Master title style</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Tree>
    <p:extLst>
      <p:ext uri="{BB962C8B-B14F-4D97-AF65-F5344CB8AC3E}">
        <p14:creationId xmlns:p14="http://schemas.microsoft.com/office/powerpoint/2010/main" val="38688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3084"/>
            <a:ext cx="10260092" cy="2745780"/>
          </a:xfrm>
          <a:solidFill>
            <a:schemeClr val="bg1"/>
          </a:solidFill>
        </p:spPr>
        <p:txBody>
          <a:bodyPr lIns="146304" tIns="91440" rIns="146304" bIns="91440" anchor="ctr" anchorCtr="0"/>
          <a:lstStyle>
            <a:lvl1pPr>
              <a:defRPr sz="3529" spc="-98" baseline="0">
                <a:gradFill>
                  <a:gsLst>
                    <a:gs pos="75385">
                      <a:srgbClr val="0072C6"/>
                    </a:gs>
                    <a:gs pos="55000">
                      <a:srgbClr val="0072C6"/>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636" y="4868868"/>
            <a:ext cx="10260092" cy="1212303"/>
          </a:xfrm>
          <a:noFill/>
        </p:spPr>
        <p:txBody>
          <a:bodyPr lIns="146304" tIns="109728" rIns="146304" bIns="109728">
            <a:noAutofit/>
          </a:bodyPr>
          <a:lstStyle>
            <a:lvl1pPr marL="0" indent="0">
              <a:spcBef>
                <a:spcPts val="0"/>
              </a:spcBef>
              <a:buNone/>
              <a:defRPr sz="2745" spc="0" baseline="0">
                <a:gradFill>
                  <a:gsLst>
                    <a:gs pos="75385">
                      <a:srgbClr val="0072C6"/>
                    </a:gs>
                    <a:gs pos="55000">
                      <a:srgbClr val="0072C6"/>
                    </a:gs>
                  </a:gsLst>
                  <a:lin ang="5400000" scaled="0"/>
                </a:gradFill>
                <a:latin typeface="+mj-lt"/>
                <a:cs typeface="Segoe UI" panose="020B0502040204020203" pitchFamily="34" charset="0"/>
              </a:defRPr>
            </a:lvl1pPr>
          </a:lstStyle>
          <a:p>
            <a:pPr lvl="0"/>
            <a:r>
              <a:rPr lang="en-US"/>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6" name="Text Box 4"/>
          <p:cNvSpPr txBox="1">
            <a:spLocks noChangeArrowheads="1"/>
          </p:cNvSpPr>
          <p:nvPr userDrawn="1"/>
        </p:nvSpPr>
        <p:spPr bwMode="auto">
          <a:xfrm>
            <a:off x="324716" y="6081167"/>
            <a:ext cx="11837125" cy="684706"/>
          </a:xfrm>
          <a:prstGeom prst="rect">
            <a:avLst/>
          </a:prstGeom>
          <a:noFill/>
          <a:ln w="12700">
            <a:noFill/>
            <a:miter lim="800000"/>
            <a:headEnd/>
            <a:tailEnd/>
          </a:ln>
        </p:spPr>
        <p:txBody>
          <a:bodyPr wrap="square">
            <a:spAutoFit/>
          </a:bodyPr>
          <a:lstStyle/>
          <a:p>
            <a:pPr defTabSz="914400">
              <a:spcBef>
                <a:spcPct val="50000"/>
              </a:spcBef>
            </a:pPr>
            <a:r>
              <a:rPr lang="en-US" sz="1078" b="1">
                <a:solidFill>
                  <a:srgbClr val="000000"/>
                </a:solidFill>
                <a:latin typeface="Segoe UI" pitchFamily="34" charset="0"/>
                <a:cs typeface="Segoe UI" pitchFamily="34" charset="0"/>
              </a:rPr>
              <a:t>CONFIDENTIAL</a:t>
            </a:r>
          </a:p>
          <a:p>
            <a:pPr defTabSz="914400">
              <a:spcBef>
                <a:spcPct val="50000"/>
              </a:spcBef>
            </a:pPr>
            <a:r>
              <a:rPr lang="en-US" sz="1078">
                <a:solidFill>
                  <a:srgbClr val="000000"/>
                </a:solidFill>
                <a:latin typeface="Segoe UI" pitchFamily="34" charset="0"/>
                <a:cs typeface="Segoe UI" pitchFamily="34" charset="0"/>
              </a:rPr>
              <a:t>The information contained herein is confidential, non-public financial information. Access to this information constitutes “insider” information under certain circumstances, and if it does, it limits your rights to buy or sell Microsoft securities. Access to this information should be limited to only those with a specific business need.</a:t>
            </a:r>
          </a:p>
        </p:txBody>
      </p:sp>
    </p:spTree>
    <p:extLst>
      <p:ext uri="{BB962C8B-B14F-4D97-AF65-F5344CB8AC3E}">
        <p14:creationId xmlns:p14="http://schemas.microsoft.com/office/powerpoint/2010/main" val="223870593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2123084"/>
            <a:ext cx="10260092" cy="2745780"/>
          </a:xfrm>
          <a:solidFill>
            <a:schemeClr val="bg1"/>
          </a:solidFill>
        </p:spPr>
        <p:txBody>
          <a:bodyPr lIns="146304" tIns="91440" rIns="146304" bIns="91440" anchor="ctr" anchorCtr="0"/>
          <a:lstStyle>
            <a:lvl1pPr>
              <a:defRPr sz="3529" spc="-98" baseline="0">
                <a:gradFill>
                  <a:gsLst>
                    <a:gs pos="75385">
                      <a:srgbClr val="0072C6"/>
                    </a:gs>
                    <a:gs pos="55000">
                      <a:srgbClr val="0072C6"/>
                    </a:gs>
                  </a:gsLst>
                  <a:lin ang="5400000" scaled="0"/>
                </a:gradFill>
              </a:defRPr>
            </a:lvl1pPr>
          </a:lstStyle>
          <a:p>
            <a:r>
              <a:rPr lang="en-US"/>
              <a:t>Section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3" name="Footer Placeholder 2"/>
          <p:cNvSpPr>
            <a:spLocks noGrp="1"/>
          </p:cNvSpPr>
          <p:nvPr>
            <p:ph type="ftr" sz="quarter" idx="10"/>
          </p:nvPr>
        </p:nvSpPr>
        <p:spPr/>
        <p:txBody>
          <a:bodyPr/>
          <a:lstStyle/>
          <a:p>
            <a:r>
              <a:rPr lang="en-US"/>
              <a:t>Microsoft Confidential—Internal Only</a:t>
            </a:r>
          </a:p>
        </p:txBody>
      </p:sp>
      <p:sp>
        <p:nvSpPr>
          <p:cNvPr id="4" name="Slide Number Placeholder 3"/>
          <p:cNvSpPr>
            <a:spLocks noGrp="1"/>
          </p:cNvSpPr>
          <p:nvPr>
            <p:ph type="sldNum" sz="quarter" idx="11"/>
          </p:nvPr>
        </p:nvSpPr>
        <p:spPr/>
        <p:txBody>
          <a:bodyPr/>
          <a:lstStyle/>
          <a:p>
            <a:fld id="{AA51F4C4-43BE-4293-9866-908CCEECE991}" type="slidenum">
              <a:rPr lang="en-US" smtClean="0"/>
              <a:pPr/>
              <a:t>‹#›</a:t>
            </a:fld>
            <a:endParaRPr lang="en-US"/>
          </a:p>
        </p:txBody>
      </p:sp>
    </p:spTree>
    <p:extLst>
      <p:ext uri="{BB962C8B-B14F-4D97-AF65-F5344CB8AC3E}">
        <p14:creationId xmlns:p14="http://schemas.microsoft.com/office/powerpoint/2010/main" val="1087182027"/>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193941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22737" y="450062"/>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960439"/>
            <a:ext cx="4983162" cy="3325812"/>
          </a:xfr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303481534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4</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1" y="1215840"/>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1" name="Text Placeholder 13"/>
          <p:cNvSpPr>
            <a:spLocks noGrp="1"/>
          </p:cNvSpPr>
          <p:nvPr>
            <p:ph type="body" sz="quarter" idx="17"/>
          </p:nvPr>
        </p:nvSpPr>
        <p:spPr>
          <a:xfrm>
            <a:off x="6585253" y="1214327"/>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3" name="Text Placeholder 13"/>
          <p:cNvSpPr>
            <a:spLocks noGrp="1"/>
          </p:cNvSpPr>
          <p:nvPr>
            <p:ph type="body" sz="quarter" idx="19"/>
          </p:nvPr>
        </p:nvSpPr>
        <p:spPr>
          <a:xfrm>
            <a:off x="6585253"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ext Placeholder 3"/>
          <p:cNvSpPr>
            <a:spLocks noGrp="1"/>
          </p:cNvSpPr>
          <p:nvPr>
            <p:ph type="body" sz="quarter" idx="13" hasCustomPrompt="1"/>
          </p:nvPr>
        </p:nvSpPr>
        <p:spPr>
          <a:xfrm>
            <a:off x="6552525"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7" name="Text Placeholder 3"/>
          <p:cNvSpPr>
            <a:spLocks noGrp="1"/>
          </p:cNvSpPr>
          <p:nvPr>
            <p:ph type="body" sz="quarter" idx="15" hasCustomPrompt="1"/>
          </p:nvPr>
        </p:nvSpPr>
        <p:spPr>
          <a:xfrm>
            <a:off x="6585253" y="3786641"/>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Tree>
    <p:extLst>
      <p:ext uri="{BB962C8B-B14F-4D97-AF65-F5344CB8AC3E}">
        <p14:creationId xmlns:p14="http://schemas.microsoft.com/office/powerpoint/2010/main" val="281657056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ore Personal Computing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04485" y="216151"/>
            <a:ext cx="567707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5" name="Title 2"/>
          <p:cNvSpPr txBox="1">
            <a:spLocks/>
          </p:cNvSpPr>
          <p:nvPr userDrawn="1"/>
        </p:nvSpPr>
        <p:spPr>
          <a:xfrm>
            <a:off x="233184" y="252352"/>
            <a:ext cx="3264575" cy="374146"/>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MORE PERSONAL COMPUTING – </a:t>
            </a:r>
          </a:p>
        </p:txBody>
      </p:sp>
    </p:spTree>
    <p:extLst>
      <p:ext uri="{BB962C8B-B14F-4D97-AF65-F5344CB8AC3E}">
        <p14:creationId xmlns:p14="http://schemas.microsoft.com/office/powerpoint/2010/main" val="81163593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2020928" y="185064"/>
            <a:ext cx="1006689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2" y="932603"/>
          <a:ext cx="8240607" cy="5708074"/>
        </p:xfrm>
        <a:graphic>
          <a:graphicData uri="http://schemas.openxmlformats.org/drawingml/2006/table">
            <a:tbl>
              <a:tblPr firstRow="1" bandRow="1">
                <a:tableStyleId>{5C22544A-7EE6-4342-B048-85BDC9FD1C3A}</a:tableStyleId>
              </a:tblPr>
              <a:tblGrid>
                <a:gridCol w="303278">
                  <a:extLst>
                    <a:ext uri="{9D8B030D-6E8A-4147-A177-3AD203B41FA5}">
                      <a16:colId xmlns:a16="http://schemas.microsoft.com/office/drawing/2014/main" val="1253273380"/>
                    </a:ext>
                  </a:extLst>
                </a:gridCol>
                <a:gridCol w="3698664">
                  <a:extLst>
                    <a:ext uri="{9D8B030D-6E8A-4147-A177-3AD203B41FA5}">
                      <a16:colId xmlns:a16="http://schemas.microsoft.com/office/drawing/2014/main" val="3818542227"/>
                    </a:ext>
                  </a:extLst>
                </a:gridCol>
                <a:gridCol w="421639">
                  <a:extLst>
                    <a:ext uri="{9D8B030D-6E8A-4147-A177-3AD203B41FA5}">
                      <a16:colId xmlns:a16="http://schemas.microsoft.com/office/drawing/2014/main" val="3986912018"/>
                    </a:ext>
                  </a:extLst>
                </a:gridCol>
                <a:gridCol w="3817026">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5074982"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5074982"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5074983"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5074983"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8596294" y="932603"/>
          <a:ext cx="3573687" cy="5708075"/>
        </p:xfrm>
        <a:graphic>
          <a:graphicData uri="http://schemas.openxmlformats.org/drawingml/2006/table">
            <a:tbl>
              <a:tblPr firstRow="1" bandRow="1">
                <a:tableStyleId>{5C22544A-7EE6-4342-B048-85BDC9FD1C3A}</a:tableStyleId>
              </a:tblPr>
              <a:tblGrid>
                <a:gridCol w="3573687">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9373335" y="932603"/>
            <a:ext cx="2780333"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AREA DEEP DIVE – </a:t>
            </a:r>
          </a:p>
        </p:txBody>
      </p:sp>
      <p:sp>
        <p:nvSpPr>
          <p:cNvPr id="19" name="Text Placeholder 3"/>
          <p:cNvSpPr>
            <a:spLocks noGrp="1"/>
          </p:cNvSpPr>
          <p:nvPr>
            <p:ph type="body" sz="quarter" idx="23" hasCustomPrompt="1"/>
          </p:nvPr>
        </p:nvSpPr>
        <p:spPr>
          <a:xfrm>
            <a:off x="9373335" y="1261756"/>
            <a:ext cx="2780333"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290055400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2020928" y="185064"/>
            <a:ext cx="1006689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2" y="932603"/>
          <a:ext cx="11970110" cy="5708074"/>
        </p:xfrm>
        <a:graphic>
          <a:graphicData uri="http://schemas.openxmlformats.org/drawingml/2006/table">
            <a:tbl>
              <a:tblPr firstRow="1" bandRow="1">
                <a:tableStyleId>{5C22544A-7EE6-4342-B048-85BDC9FD1C3A}</a:tableStyleId>
              </a:tblPr>
              <a:tblGrid>
                <a:gridCol w="440534">
                  <a:extLst>
                    <a:ext uri="{9D8B030D-6E8A-4147-A177-3AD203B41FA5}">
                      <a16:colId xmlns:a16="http://schemas.microsoft.com/office/drawing/2014/main" val="1253273380"/>
                    </a:ext>
                  </a:extLst>
                </a:gridCol>
                <a:gridCol w="5544521">
                  <a:extLst>
                    <a:ext uri="{9D8B030D-6E8A-4147-A177-3AD203B41FA5}">
                      <a16:colId xmlns:a16="http://schemas.microsoft.com/office/drawing/2014/main" val="3818542227"/>
                    </a:ext>
                  </a:extLst>
                </a:gridCol>
                <a:gridCol w="440534">
                  <a:extLst>
                    <a:ext uri="{9D8B030D-6E8A-4147-A177-3AD203B41FA5}">
                      <a16:colId xmlns:a16="http://schemas.microsoft.com/office/drawing/2014/main" val="3986912018"/>
                    </a:ext>
                  </a:extLst>
                </a:gridCol>
                <a:gridCol w="554452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707820"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6696507"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707820"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6696507"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707821"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6696507"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707821"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6696507"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AREA DEEP DIVE – </a:t>
            </a:r>
          </a:p>
        </p:txBody>
      </p:sp>
    </p:spTree>
    <p:extLst>
      <p:ext uri="{BB962C8B-B14F-4D97-AF65-F5344CB8AC3E}">
        <p14:creationId xmlns:p14="http://schemas.microsoft.com/office/powerpoint/2010/main" val="821854239"/>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3408259" y="185064"/>
            <a:ext cx="8679567"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MORE PERSONAL COMPUTING – </a:t>
            </a:r>
          </a:p>
        </p:txBody>
      </p:sp>
      <p:sp>
        <p:nvSpPr>
          <p:cNvPr id="19" name="Text Placeholder 3"/>
          <p:cNvSpPr>
            <a:spLocks noGrp="1"/>
          </p:cNvSpPr>
          <p:nvPr>
            <p:ph type="body" sz="quarter" idx="23" hasCustomPrompt="1"/>
          </p:nvPr>
        </p:nvSpPr>
        <p:spPr>
          <a:xfrm>
            <a:off x="8096269" y="1261756"/>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171576010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ore Personal Computing - 2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3404485" y="186521"/>
            <a:ext cx="8683769" cy="432205"/>
          </a:xfrm>
        </p:spPr>
        <p:txBody>
          <a:bodyPr vert="horz" lIns="0" tIns="45720" rIns="91440" bIns="45720" rtlCol="0" anchor="t" anchorCtr="0">
            <a:noAutofit/>
          </a:bodyPr>
          <a:lstStyle>
            <a:lvl1pPr algn="l" defTabSz="932608" rtl="0" eaLnBrk="1" latinLnBrk="0" hangingPunct="1">
              <a:lnSpc>
                <a:spcPct val="90000"/>
              </a:lnSpc>
              <a:spcBef>
                <a:spcPct val="0"/>
              </a:spcBef>
              <a:buNone/>
              <a:defRPr lang="en-US" sz="2244" kern="1200" cap="none" spc="0" baseline="0" dirty="0">
                <a:gradFill>
                  <a:gsLst>
                    <a:gs pos="36410">
                      <a:schemeClr val="tx1"/>
                    </a:gs>
                    <a:gs pos="56000">
                      <a:schemeClr val="tx1"/>
                    </a:gs>
                  </a:gsLst>
                  <a:lin ang="5400000" scaled="1"/>
                </a:gradFill>
                <a:latin typeface="+mj-lt"/>
                <a:ea typeface="+mj-ea"/>
                <a:cs typeface="Segoe UI" panose="020B05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3" y="251803"/>
            <a:ext cx="326457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MORE PERSONAL COMPUTING – </a:t>
            </a:r>
          </a:p>
        </p:txBody>
      </p:sp>
    </p:spTree>
    <p:extLst>
      <p:ext uri="{BB962C8B-B14F-4D97-AF65-F5344CB8AC3E}">
        <p14:creationId xmlns:p14="http://schemas.microsoft.com/office/powerpoint/2010/main" val="180194360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ductivity &amp; Business Process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4010763" y="186521"/>
            <a:ext cx="567707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Tree>
    <p:extLst>
      <p:ext uri="{BB962C8B-B14F-4D97-AF65-F5344CB8AC3E}">
        <p14:creationId xmlns:p14="http://schemas.microsoft.com/office/powerpoint/2010/main" val="321842852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Productivity &amp; Business Process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4010763" y="186521"/>
            <a:ext cx="567707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
        <p:nvSpPr>
          <p:cNvPr id="7" name="Footer Placeholder 6"/>
          <p:cNvSpPr>
            <a:spLocks noGrp="1"/>
          </p:cNvSpPr>
          <p:nvPr>
            <p:ph type="ftr" sz="quarter" idx="10"/>
          </p:nvPr>
        </p:nvSpPr>
        <p:spPr>
          <a:xfrm>
            <a:off x="-71563" y="6738847"/>
            <a:ext cx="2164054" cy="156966"/>
          </a:xfrm>
        </p:spPr>
        <p:txBody>
          <a:bodyPr/>
          <a:lstStyle/>
          <a:p>
            <a:r>
              <a:rPr lang="en-US"/>
              <a:t>Microsoft Confidential—Internal Only</a:t>
            </a:r>
          </a:p>
        </p:txBody>
      </p:sp>
    </p:spTree>
    <p:extLst>
      <p:ext uri="{BB962C8B-B14F-4D97-AF65-F5344CB8AC3E}">
        <p14:creationId xmlns:p14="http://schemas.microsoft.com/office/powerpoint/2010/main" val="2370062918"/>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Tree>
    <p:extLst>
      <p:ext uri="{BB962C8B-B14F-4D97-AF65-F5344CB8AC3E}">
        <p14:creationId xmlns:p14="http://schemas.microsoft.com/office/powerpoint/2010/main" val="296119064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rowSpan="3"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gridSpan="2" v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v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v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Tree>
    <p:extLst>
      <p:ext uri="{BB962C8B-B14F-4D97-AF65-F5344CB8AC3E}">
        <p14:creationId xmlns:p14="http://schemas.microsoft.com/office/powerpoint/2010/main" val="390870824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title photo">
    <p:bg>
      <p:bgPr>
        <a:solidFill>
          <a:schemeClr val="bg2"/>
        </a:solidFill>
        <a:effectLst/>
      </p:bgPr>
    </p:bg>
    <p:spTree>
      <p:nvGrpSpPr>
        <p:cNvPr id="1" name=""/>
        <p:cNvGrpSpPr/>
        <p:nvPr/>
      </p:nvGrpSpPr>
      <p:grpSpPr>
        <a:xfrm>
          <a:off x="0" y="0"/>
          <a:ext cx="0" cy="0"/>
          <a:chOff x="0" y="0"/>
          <a:chExt cx="0" cy="0"/>
        </a:xfrm>
      </p:grpSpPr>
      <p:sp>
        <p:nvSpPr>
          <p:cNvPr id="95" name="Freeform: Shape 94">
            <a:extLst>
              <a:ext uri="{FF2B5EF4-FFF2-40B4-BE49-F238E27FC236}">
                <a16:creationId xmlns:a16="http://schemas.microsoft.com/office/drawing/2014/main" id="{9563E925-0DC1-4F78-80AC-6252EF8936E7}"/>
              </a:ext>
            </a:extLst>
          </p:cNvPr>
          <p:cNvSpPr/>
          <p:nvPr userDrawn="1"/>
        </p:nvSpPr>
        <p:spPr bwMode="auto">
          <a:xfrm>
            <a:off x="4833365"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1858170"/>
            <a:ext cx="4983162" cy="3325812"/>
          </a:xfrm>
          <a:noFill/>
        </p:spPr>
        <p:txBody>
          <a:bodyPr vert="horz" wrap="square" lIns="0" tIns="0" rIns="0" bIns="0" rtlCol="0" anchor="t" anchorCtr="0">
            <a:noAutofit/>
          </a:bodyPr>
          <a:lstStyle>
            <a:lvl1pPr>
              <a:defRPr lang="en-US" sz="4000" spc="-50" baseline="0" dirty="0">
                <a:solidFill>
                  <a:schemeClr val="tx1"/>
                </a:solidFill>
                <a:latin typeface="+mn-lt"/>
              </a:defRPr>
            </a:lvl1pPr>
          </a:lstStyle>
          <a:p>
            <a:pPr marL="0" lvl="0">
              <a:lnSpc>
                <a:spcPts val="5600"/>
              </a:lnSpc>
            </a:pPr>
            <a:r>
              <a:rPr lang="en-US"/>
              <a:t>Section title</a:t>
            </a:r>
          </a:p>
        </p:txBody>
      </p:sp>
      <p:sp>
        <p:nvSpPr>
          <p:cNvPr id="88" name="Picture Placeholder 87">
            <a:extLst>
              <a:ext uri="{FF2B5EF4-FFF2-40B4-BE49-F238E27FC236}">
                <a16:creationId xmlns:a16="http://schemas.microsoft.com/office/drawing/2014/main" id="{7F09A9E6-F000-49B5-AE56-C2FCA258A1D4}"/>
              </a:ext>
            </a:extLst>
          </p:cNvPr>
          <p:cNvSpPr>
            <a:spLocks noGrp="1"/>
          </p:cNvSpPr>
          <p:nvPr>
            <p:ph type="pic" sz="quarter" idx="22"/>
          </p:nvPr>
        </p:nvSpPr>
        <p:spPr>
          <a:xfrm>
            <a:off x="7514357" y="-168801"/>
            <a:ext cx="7411756" cy="7887953"/>
          </a:xfrm>
          <a:custGeom>
            <a:avLst/>
            <a:gdLst>
              <a:gd name="connsiteX0" fmla="*/ 2790799 w 7411756"/>
              <a:gd name="connsiteY0" fmla="*/ 4896664 h 7887953"/>
              <a:gd name="connsiteX1" fmla="*/ 3060870 w 7411756"/>
              <a:gd name="connsiteY1" fmla="*/ 4999458 h 7887953"/>
              <a:gd name="connsiteX2" fmla="*/ 4240600 w 7411756"/>
              <a:gd name="connsiteY2" fmla="*/ 6116596 h 7887953"/>
              <a:gd name="connsiteX3" fmla="*/ 4257932 w 7411756"/>
              <a:gd name="connsiteY3" fmla="*/ 6655212 h 7887953"/>
              <a:gd name="connsiteX4" fmla="*/ 3226696 w 7411756"/>
              <a:gd name="connsiteY4" fmla="*/ 7767442 h 7887953"/>
              <a:gd name="connsiteX5" fmla="*/ 2693731 w 7411756"/>
              <a:gd name="connsiteY5" fmla="*/ 7784958 h 7887953"/>
              <a:gd name="connsiteX6" fmla="*/ 1514001 w 7411756"/>
              <a:gd name="connsiteY6" fmla="*/ 6667819 h 7887953"/>
              <a:gd name="connsiteX7" fmla="*/ 1496669 w 7411756"/>
              <a:gd name="connsiteY7" fmla="*/ 6129203 h 7887953"/>
              <a:gd name="connsiteX8" fmla="*/ 2527906 w 7411756"/>
              <a:gd name="connsiteY8" fmla="*/ 5016973 h 7887953"/>
              <a:gd name="connsiteX9" fmla="*/ 2790799 w 7411756"/>
              <a:gd name="connsiteY9" fmla="*/ 4896664 h 7887953"/>
              <a:gd name="connsiteX10" fmla="*/ 2214264 w 7411756"/>
              <a:gd name="connsiteY10" fmla="*/ 317 h 7887953"/>
              <a:gd name="connsiteX11" fmla="*/ 2642624 w 7411756"/>
              <a:gd name="connsiteY11" fmla="*/ 161647 h 7887953"/>
              <a:gd name="connsiteX12" fmla="*/ 4239388 w 7411756"/>
              <a:gd name="connsiteY12" fmla="*/ 1657829 h 7887953"/>
              <a:gd name="connsiteX13" fmla="*/ 4522839 w 7411756"/>
              <a:gd name="connsiteY13" fmla="*/ 1355323 h 7887953"/>
              <a:gd name="connsiteX14" fmla="*/ 4866925 w 7411756"/>
              <a:gd name="connsiteY14" fmla="*/ 1199510 h 7887953"/>
              <a:gd name="connsiteX15" fmla="*/ 5220406 w 7411756"/>
              <a:gd name="connsiteY15" fmla="*/ 1332639 h 7887953"/>
              <a:gd name="connsiteX16" fmla="*/ 6764487 w 7411756"/>
              <a:gd name="connsiteY16" fmla="*/ 2779456 h 7887953"/>
              <a:gd name="connsiteX17" fmla="*/ 6787171 w 7411756"/>
              <a:gd name="connsiteY17" fmla="*/ 3477024 h 7887953"/>
              <a:gd name="connsiteX18" fmla="*/ 6696322 w 7411756"/>
              <a:gd name="connsiteY18" fmla="*/ 3573980 h 7887953"/>
              <a:gd name="connsiteX19" fmla="*/ 7255682 w 7411756"/>
              <a:gd name="connsiteY19" fmla="*/ 4098104 h 7887953"/>
              <a:gd name="connsiteX20" fmla="*/ 7278366 w 7411756"/>
              <a:gd name="connsiteY20" fmla="*/ 4795672 h 7887953"/>
              <a:gd name="connsiteX21" fmla="*/ 5928641 w 7411756"/>
              <a:gd name="connsiteY21" fmla="*/ 6236133 h 7887953"/>
              <a:gd name="connsiteX22" fmla="*/ 5231073 w 7411756"/>
              <a:gd name="connsiteY22" fmla="*/ 6258818 h 7887953"/>
              <a:gd name="connsiteX23" fmla="*/ 3686992 w 7411756"/>
              <a:gd name="connsiteY23" fmla="*/ 4812000 h 7887953"/>
              <a:gd name="connsiteX24" fmla="*/ 3664308 w 7411756"/>
              <a:gd name="connsiteY24" fmla="*/ 4114433 h 7887953"/>
              <a:gd name="connsiteX25" fmla="*/ 3755157 w 7411756"/>
              <a:gd name="connsiteY25" fmla="*/ 4017477 h 7887953"/>
              <a:gd name="connsiteX26" fmla="*/ 3546488 w 7411756"/>
              <a:gd name="connsiteY26" fmla="*/ 3821952 h 7887953"/>
              <a:gd name="connsiteX27" fmla="*/ 2905640 w 7411756"/>
              <a:gd name="connsiteY27" fmla="*/ 4505881 h 7887953"/>
              <a:gd name="connsiteX28" fmla="*/ 2060305 w 7411756"/>
              <a:gd name="connsiteY28" fmla="*/ 4533372 h 7887953"/>
              <a:gd name="connsiteX29" fmla="*/ 189137 w 7411756"/>
              <a:gd name="connsiteY29" fmla="*/ 2780070 h 7887953"/>
              <a:gd name="connsiteX30" fmla="*/ 161647 w 7411756"/>
              <a:gd name="connsiteY30" fmla="*/ 1934735 h 7887953"/>
              <a:gd name="connsiteX31" fmla="*/ 1797290 w 7411756"/>
              <a:gd name="connsiteY31" fmla="*/ 189137 h 7887953"/>
              <a:gd name="connsiteX32" fmla="*/ 2214264 w 7411756"/>
              <a:gd name="connsiteY32" fmla="*/ 317 h 78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1756" h="7887953">
                <a:moveTo>
                  <a:pt x="2790799" y="4896664"/>
                </a:moveTo>
                <a:cubicBezTo>
                  <a:pt x="2887246" y="4893494"/>
                  <a:pt x="2984890" y="4927509"/>
                  <a:pt x="3060870" y="4999458"/>
                </a:cubicBezTo>
                <a:lnTo>
                  <a:pt x="4240600" y="6116596"/>
                </a:lnTo>
                <a:cubicBezTo>
                  <a:pt x="4392560" y="6260493"/>
                  <a:pt x="4400320" y="6501640"/>
                  <a:pt x="4257932" y="6655212"/>
                </a:cubicBezTo>
                <a:lnTo>
                  <a:pt x="3226696" y="7767442"/>
                </a:lnTo>
                <a:cubicBezTo>
                  <a:pt x="3084308" y="7921014"/>
                  <a:pt x="2845691" y="7928856"/>
                  <a:pt x="2693731" y="7784958"/>
                </a:cubicBezTo>
                <a:lnTo>
                  <a:pt x="1514001" y="6667819"/>
                </a:lnTo>
                <a:cubicBezTo>
                  <a:pt x="1362040" y="6523922"/>
                  <a:pt x="1354281" y="6282775"/>
                  <a:pt x="1496669" y="6129203"/>
                </a:cubicBezTo>
                <a:lnTo>
                  <a:pt x="2527906" y="5016973"/>
                </a:lnTo>
                <a:cubicBezTo>
                  <a:pt x="2599099" y="4940188"/>
                  <a:pt x="2694351" y="4899834"/>
                  <a:pt x="2790799" y="4896664"/>
                </a:cubicBezTo>
                <a:close/>
                <a:moveTo>
                  <a:pt x="2214264" y="317"/>
                </a:moveTo>
                <a:cubicBezTo>
                  <a:pt x="2367239" y="-4657"/>
                  <a:pt x="2522112" y="48726"/>
                  <a:pt x="2642624" y="161647"/>
                </a:cubicBezTo>
                <a:lnTo>
                  <a:pt x="4239388" y="1657829"/>
                </a:lnTo>
                <a:lnTo>
                  <a:pt x="4522839" y="1355323"/>
                </a:lnTo>
                <a:cubicBezTo>
                  <a:pt x="4616020" y="1255877"/>
                  <a:pt x="4740689" y="1203615"/>
                  <a:pt x="4866925" y="1199510"/>
                </a:cubicBezTo>
                <a:cubicBezTo>
                  <a:pt x="4993159" y="1195405"/>
                  <a:pt x="5120960" y="1239457"/>
                  <a:pt x="5220406" y="1332639"/>
                </a:cubicBezTo>
                <a:lnTo>
                  <a:pt x="6764487" y="2779456"/>
                </a:lnTo>
                <a:cubicBezTo>
                  <a:pt x="6963378" y="2965820"/>
                  <a:pt x="6973535" y="3278132"/>
                  <a:pt x="6787171" y="3477024"/>
                </a:cubicBezTo>
                <a:lnTo>
                  <a:pt x="6696322" y="3573980"/>
                </a:lnTo>
                <a:lnTo>
                  <a:pt x="7255682" y="4098104"/>
                </a:lnTo>
                <a:cubicBezTo>
                  <a:pt x="7454573" y="4284468"/>
                  <a:pt x="7464729" y="4596780"/>
                  <a:pt x="7278366" y="4795672"/>
                </a:cubicBezTo>
                <a:lnTo>
                  <a:pt x="5928641" y="6236133"/>
                </a:lnTo>
                <a:cubicBezTo>
                  <a:pt x="5742277" y="6435025"/>
                  <a:pt x="5429965" y="6445182"/>
                  <a:pt x="5231073" y="6258818"/>
                </a:cubicBezTo>
                <a:lnTo>
                  <a:pt x="3686992" y="4812000"/>
                </a:lnTo>
                <a:cubicBezTo>
                  <a:pt x="3488100" y="4625637"/>
                  <a:pt x="3477944" y="4313325"/>
                  <a:pt x="3664308" y="4114433"/>
                </a:cubicBezTo>
                <a:lnTo>
                  <a:pt x="3755157" y="4017477"/>
                </a:lnTo>
                <a:lnTo>
                  <a:pt x="3546488" y="3821952"/>
                </a:lnTo>
                <a:lnTo>
                  <a:pt x="2905640" y="4505881"/>
                </a:lnTo>
                <a:cubicBezTo>
                  <a:pt x="2679799" y="4746905"/>
                  <a:pt x="2301329" y="4759213"/>
                  <a:pt x="2060305" y="4533372"/>
                </a:cubicBezTo>
                <a:lnTo>
                  <a:pt x="189137" y="2780070"/>
                </a:lnTo>
                <a:cubicBezTo>
                  <a:pt x="-51887" y="2554229"/>
                  <a:pt x="-64194" y="2175759"/>
                  <a:pt x="161647" y="1934735"/>
                </a:cubicBezTo>
                <a:lnTo>
                  <a:pt x="1797290" y="189137"/>
                </a:lnTo>
                <a:cubicBezTo>
                  <a:pt x="1910210" y="68625"/>
                  <a:pt x="2061288" y="5292"/>
                  <a:pt x="2214264" y="317"/>
                </a:cubicBezTo>
                <a:close/>
              </a:path>
            </a:pathLst>
          </a:custGeom>
          <a:blipFill>
            <a:blip r:embed="rId2"/>
            <a:stretch>
              <a:fillRect/>
            </a:stretch>
          </a:blipFill>
        </p:spPr>
        <p:txBody>
          <a:bodyPr wrap="square">
            <a:noAutofit/>
          </a:bodyPr>
          <a:lstStyle/>
          <a:p>
            <a:endParaRPr lang="en-US"/>
          </a:p>
        </p:txBody>
      </p:sp>
      <p:sp>
        <p:nvSpPr>
          <p:cNvPr id="89" name="Footer Placeholder 14">
            <a:extLst>
              <a:ext uri="{FF2B5EF4-FFF2-40B4-BE49-F238E27FC236}">
                <a16:creationId xmlns:a16="http://schemas.microsoft.com/office/drawing/2014/main" id="{928B6582-54BE-46D9-AA61-E0DD2C2CB38F}"/>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05131070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233185" y="186521"/>
            <a:ext cx="1193452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1" y="932603"/>
            <a:ext cx="7147101"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1" y="3786965"/>
            <a:ext cx="7147101"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7147099"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4767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86946449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ductivity &amp; Business Process - 2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
        <p:nvSpPr>
          <p:cNvPr id="17"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spTree>
    <p:extLst>
      <p:ext uri="{BB962C8B-B14F-4D97-AF65-F5344CB8AC3E}">
        <p14:creationId xmlns:p14="http://schemas.microsoft.com/office/powerpoint/2010/main" val="19233836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cap="all"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endPar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endParaRPr>
          </a:p>
        </p:txBody>
      </p:sp>
      <p:sp>
        <p:nvSpPr>
          <p:cNvPr id="29" name="Title 1"/>
          <p:cNvSpPr>
            <a:spLocks noGrp="1"/>
          </p:cNvSpPr>
          <p:nvPr>
            <p:ph type="title"/>
          </p:nvPr>
        </p:nvSpPr>
        <p:spPr>
          <a:xfrm>
            <a:off x="3993491" y="186521"/>
            <a:ext cx="8174222"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89310686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AZURE DEEP DIVE – </a:t>
            </a:r>
          </a:p>
        </p:txBody>
      </p:sp>
      <p:sp>
        <p:nvSpPr>
          <p:cNvPr id="29" name="Title 1"/>
          <p:cNvSpPr>
            <a:spLocks noGrp="1"/>
          </p:cNvSpPr>
          <p:nvPr>
            <p:ph type="title"/>
          </p:nvPr>
        </p:nvSpPr>
        <p:spPr>
          <a:xfrm>
            <a:off x="2121110" y="186521"/>
            <a:ext cx="10046602"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4038929509"/>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O365 DEEP DIVE – </a:t>
            </a:r>
          </a:p>
        </p:txBody>
      </p:sp>
      <p:sp>
        <p:nvSpPr>
          <p:cNvPr id="29" name="Title 1"/>
          <p:cNvSpPr>
            <a:spLocks noGrp="1"/>
          </p:cNvSpPr>
          <p:nvPr>
            <p:ph type="title"/>
          </p:nvPr>
        </p:nvSpPr>
        <p:spPr>
          <a:xfrm>
            <a:off x="2020928" y="186521"/>
            <a:ext cx="10146784"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179515101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7350">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9" name="Title 1"/>
          <p:cNvSpPr>
            <a:spLocks noGrp="1"/>
          </p:cNvSpPr>
          <p:nvPr>
            <p:ph type="title"/>
          </p:nvPr>
        </p:nvSpPr>
        <p:spPr>
          <a:xfrm>
            <a:off x="233185" y="186521"/>
            <a:ext cx="11934528"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2" y="928763"/>
          <a:ext cx="398012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59">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0" name="Text Placeholder 3"/>
          <p:cNvSpPr>
            <a:spLocks noGrp="1"/>
          </p:cNvSpPr>
          <p:nvPr>
            <p:ph type="body" sz="quarter" idx="25" hasCustomPrompt="1"/>
          </p:nvPr>
        </p:nvSpPr>
        <p:spPr>
          <a:xfrm>
            <a:off x="8539844"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1" name="Text Placeholder 13"/>
          <p:cNvSpPr>
            <a:spLocks noGrp="1"/>
          </p:cNvSpPr>
          <p:nvPr>
            <p:ph type="body" sz="quarter" idx="26"/>
          </p:nvPr>
        </p:nvSpPr>
        <p:spPr>
          <a:xfrm>
            <a:off x="8539844"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30668082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Intelligent Cloud">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16397"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cxnSp>
        <p:nvCxnSpPr>
          <p:cNvPr id="22" name="Straight Connector 21"/>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itle 2"/>
          <p:cNvSpPr txBox="1">
            <a:spLocks/>
          </p:cNvSpPr>
          <p:nvPr userDrawn="1"/>
        </p:nvSpPr>
        <p:spPr>
          <a:xfrm>
            <a:off x="233184" y="251803"/>
            <a:ext cx="2262515"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27"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Tree>
    <p:extLst>
      <p:ext uri="{BB962C8B-B14F-4D97-AF65-F5344CB8AC3E}">
        <p14:creationId xmlns:p14="http://schemas.microsoft.com/office/powerpoint/2010/main" val="1365878999"/>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573955" y="3786641"/>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1"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573955"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8"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PRODUCTIVITY &amp; BUSINESS PROCESS – </a:t>
            </a:r>
          </a:p>
        </p:txBody>
      </p:sp>
      <p:sp>
        <p:nvSpPr>
          <p:cNvPr id="29"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graphicFrame>
        <p:nvGraphicFramePr>
          <p:cNvPr id="21" name="Table 20"/>
          <p:cNvGraphicFramePr>
            <a:graphicFrameLocks noGrp="1"/>
          </p:cNvGraphicFramePr>
          <p:nvPr userDrawn="1">
            <p:extLst/>
          </p:nvPr>
        </p:nvGraphicFramePr>
        <p:xfrm>
          <a:off x="8188641" y="92876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6</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6" name="Text Placeholder 3"/>
          <p:cNvSpPr>
            <a:spLocks noGrp="1"/>
          </p:cNvSpPr>
          <p:nvPr>
            <p:ph type="body" sz="quarter" idx="25" hasCustomPrompt="1"/>
          </p:nvPr>
        </p:nvSpPr>
        <p:spPr>
          <a:xfrm>
            <a:off x="8541810"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7" name="Text Placeholder 13"/>
          <p:cNvSpPr>
            <a:spLocks noGrp="1"/>
          </p:cNvSpPr>
          <p:nvPr>
            <p:ph type="body" sz="quarter" idx="26"/>
          </p:nvPr>
        </p:nvSpPr>
        <p:spPr>
          <a:xfrm>
            <a:off x="8541810"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3018264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ntelligent Cloud - 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06458" y="186521"/>
            <a:ext cx="7246838"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25" name="Title 2"/>
          <p:cNvSpPr txBox="1">
            <a:spLocks/>
          </p:cNvSpPr>
          <p:nvPr userDrawn="1"/>
        </p:nvSpPr>
        <p:spPr>
          <a:xfrm>
            <a:off x="233184" y="251803"/>
            <a:ext cx="253210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3" name="Slide Number Placeholder 2"/>
          <p:cNvSpPr>
            <a:spLocks noGrp="1"/>
          </p:cNvSpPr>
          <p:nvPr>
            <p:ph type="sldNum" sz="quarter" idx="11"/>
          </p:nvPr>
        </p:nvSpPr>
        <p:spPr/>
        <p:txBody>
          <a:bodyPr/>
          <a:lstStyle/>
          <a:p>
            <a:fld id="{AA51F4C4-43BE-4293-9866-908CCEECE991}" type="slidenum">
              <a:rPr lang="en-US" smtClean="0"/>
              <a:pPr/>
              <a:t>‹#›</a:t>
            </a:fld>
            <a:endParaRPr lang="en-US"/>
          </a:p>
        </p:txBody>
      </p:sp>
    </p:spTree>
    <p:extLst>
      <p:ext uri="{BB962C8B-B14F-4D97-AF65-F5344CB8AC3E}">
        <p14:creationId xmlns:p14="http://schemas.microsoft.com/office/powerpoint/2010/main" val="419419081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telligent Cloud">
    <p:spTree>
      <p:nvGrpSpPr>
        <p:cNvPr id="1" name=""/>
        <p:cNvGrpSpPr/>
        <p:nvPr/>
      </p:nvGrpSpPr>
      <p:grpSpPr>
        <a:xfrm>
          <a:off x="0" y="0"/>
          <a:ext cx="0" cy="0"/>
          <a:chOff x="0" y="0"/>
          <a:chExt cx="0" cy="0"/>
        </a:xfrm>
      </p:grpSpPr>
      <p:sp>
        <p:nvSpPr>
          <p:cNvPr id="2" name="Title 1"/>
          <p:cNvSpPr>
            <a:spLocks noGrp="1"/>
          </p:cNvSpPr>
          <p:nvPr>
            <p:ph type="title"/>
          </p:nvPr>
        </p:nvSpPr>
        <p:spPr>
          <a:xfrm>
            <a:off x="2406458" y="186521"/>
            <a:ext cx="968605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4152" y="928187"/>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5" y="251803"/>
            <a:ext cx="2942086"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77817606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284192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Intelligent Cloud">
    <p:spTree>
      <p:nvGrpSpPr>
        <p:cNvPr id="1" name=""/>
        <p:cNvGrpSpPr/>
        <p:nvPr/>
      </p:nvGrpSpPr>
      <p:grpSpPr>
        <a:xfrm>
          <a:off x="0" y="0"/>
          <a:ext cx="0" cy="0"/>
          <a:chOff x="0" y="0"/>
          <a:chExt cx="0" cy="0"/>
        </a:xfrm>
      </p:grpSpPr>
      <p:sp>
        <p:nvSpPr>
          <p:cNvPr id="2" name="Title 1"/>
          <p:cNvSpPr>
            <a:spLocks noGrp="1"/>
          </p:cNvSpPr>
          <p:nvPr>
            <p:ph type="title"/>
          </p:nvPr>
        </p:nvSpPr>
        <p:spPr>
          <a:xfrm>
            <a:off x="2406458" y="186521"/>
            <a:ext cx="968605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4152" y="928187"/>
          <a:ext cx="7531200" cy="2854037"/>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5" y="251803"/>
            <a:ext cx="2942086"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graphicFrame>
        <p:nvGraphicFramePr>
          <p:cNvPr id="21" name="Table 20"/>
          <p:cNvGraphicFramePr>
            <a:graphicFrameLocks noGrp="1"/>
          </p:cNvGraphicFramePr>
          <p:nvPr userDrawn="1">
            <p:extLst/>
          </p:nvPr>
        </p:nvGraphicFramePr>
        <p:xfrm>
          <a:off x="207941" y="3782225"/>
          <a:ext cx="3786362" cy="2847365"/>
        </p:xfrm>
        <a:graphic>
          <a:graphicData uri="http://schemas.openxmlformats.org/drawingml/2006/table">
            <a:tbl>
              <a:tblPr firstRow="1" bandRow="1">
                <a:tableStyleId>{5C22544A-7EE6-4342-B048-85BDC9FD1C3A}</a:tableStyleId>
              </a:tblPr>
              <a:tblGrid>
                <a:gridCol w="292789">
                  <a:extLst>
                    <a:ext uri="{9D8B030D-6E8A-4147-A177-3AD203B41FA5}">
                      <a16:colId xmlns:a16="http://schemas.microsoft.com/office/drawing/2014/main" val="1253273380"/>
                    </a:ext>
                  </a:extLst>
                </a:gridCol>
                <a:gridCol w="3493573">
                  <a:extLst>
                    <a:ext uri="{9D8B030D-6E8A-4147-A177-3AD203B41FA5}">
                      <a16:colId xmlns:a16="http://schemas.microsoft.com/office/drawing/2014/main" val="3818542227"/>
                    </a:ext>
                  </a:extLst>
                </a:gridCol>
              </a:tblGrid>
              <a:tr h="274053">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05644971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ntelligent Cloud - 2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5688880"/>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685569"/>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51803"/>
            <a:ext cx="22698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Tree>
    <p:extLst>
      <p:ext uri="{BB962C8B-B14F-4D97-AF65-F5344CB8AC3E}">
        <p14:creationId xmlns:p14="http://schemas.microsoft.com/office/powerpoint/2010/main" val="101702508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ntelligent Cloud - 2 short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285045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45685"/>
            <a:ext cx="22698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Tree>
    <p:extLst>
      <p:ext uri="{BB962C8B-B14F-4D97-AF65-F5344CB8AC3E}">
        <p14:creationId xmlns:p14="http://schemas.microsoft.com/office/powerpoint/2010/main" val="333487408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ntelligent Cloud - 2 short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285045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51803"/>
            <a:ext cx="22698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spTree>
    <p:extLst>
      <p:ext uri="{BB962C8B-B14F-4D97-AF65-F5344CB8AC3E}">
        <p14:creationId xmlns:p14="http://schemas.microsoft.com/office/powerpoint/2010/main" val="229215970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gital Transformation - 4 table">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10" name="Table 3072"/>
          <p:cNvGraphicFramePr>
            <a:graphicFrameLocks noGrp="1"/>
          </p:cNvGraphicFramePr>
          <p:nvPr userDrawn="1">
            <p:extLst/>
          </p:nvPr>
        </p:nvGraphicFramePr>
        <p:xfrm>
          <a:off x="233184" y="932602"/>
          <a:ext cx="11966999" cy="5698206"/>
        </p:xfrm>
        <a:graphic>
          <a:graphicData uri="http://schemas.openxmlformats.org/drawingml/2006/table">
            <a:tbl>
              <a:tblPr firstRow="1" bandRow="1">
                <a:tableStyleId>{5C22544A-7EE6-4342-B048-85BDC9FD1C3A}</a:tableStyleId>
              </a:tblPr>
              <a:tblGrid>
                <a:gridCol w="277409">
                  <a:extLst>
                    <a:ext uri="{9D8B030D-6E8A-4147-A177-3AD203B41FA5}">
                      <a16:colId xmlns:a16="http://schemas.microsoft.com/office/drawing/2014/main" val="1253273380"/>
                    </a:ext>
                  </a:extLst>
                </a:gridCol>
                <a:gridCol w="5723039">
                  <a:extLst>
                    <a:ext uri="{9D8B030D-6E8A-4147-A177-3AD203B41FA5}">
                      <a16:colId xmlns:a16="http://schemas.microsoft.com/office/drawing/2014/main" val="3818542227"/>
                    </a:ext>
                  </a:extLst>
                </a:gridCol>
                <a:gridCol w="277409">
                  <a:extLst>
                    <a:ext uri="{9D8B030D-6E8A-4147-A177-3AD203B41FA5}">
                      <a16:colId xmlns:a16="http://schemas.microsoft.com/office/drawing/2014/main" val="3605905983"/>
                    </a:ext>
                  </a:extLst>
                </a:gridCol>
                <a:gridCol w="5689142">
                  <a:extLst>
                    <a:ext uri="{9D8B030D-6E8A-4147-A177-3AD203B41FA5}">
                      <a16:colId xmlns:a16="http://schemas.microsoft.com/office/drawing/2014/main" val="557887948"/>
                    </a:ext>
                  </a:extLst>
                </a:gridCol>
              </a:tblGrid>
              <a:tr h="279324">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9324">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4</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1" name="Text Placeholder 3"/>
          <p:cNvSpPr>
            <a:spLocks noGrp="1"/>
          </p:cNvSpPr>
          <p:nvPr>
            <p:ph type="body" sz="quarter" idx="12" hasCustomPrompt="1"/>
          </p:nvPr>
        </p:nvSpPr>
        <p:spPr>
          <a:xfrm>
            <a:off x="574785" y="932603"/>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p:cNvSpPr>
            <a:spLocks noGrp="1"/>
          </p:cNvSpPr>
          <p:nvPr>
            <p:ph type="body" sz="quarter" idx="23" hasCustomPrompt="1"/>
          </p:nvPr>
        </p:nvSpPr>
        <p:spPr>
          <a:xfrm>
            <a:off x="574785" y="3777491"/>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24" hasCustomPrompt="1"/>
          </p:nvPr>
        </p:nvSpPr>
        <p:spPr>
          <a:xfrm>
            <a:off x="6561332" y="932603"/>
            <a:ext cx="5620433"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25" hasCustomPrompt="1"/>
          </p:nvPr>
        </p:nvSpPr>
        <p:spPr>
          <a:xfrm>
            <a:off x="6561332" y="3777491"/>
            <a:ext cx="5620433"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itle 1"/>
          <p:cNvSpPr>
            <a:spLocks noGrp="1"/>
          </p:cNvSpPr>
          <p:nvPr>
            <p:ph type="title"/>
          </p:nvPr>
        </p:nvSpPr>
        <p:spPr>
          <a:xfrm>
            <a:off x="3132437" y="186521"/>
            <a:ext cx="9006254"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
        <p:nvSpPr>
          <p:cNvPr id="16" name="Title 2"/>
          <p:cNvSpPr txBox="1">
            <a:spLocks/>
          </p:cNvSpPr>
          <p:nvPr userDrawn="1"/>
        </p:nvSpPr>
        <p:spPr>
          <a:xfrm>
            <a:off x="233184" y="251803"/>
            <a:ext cx="2938117"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DIGITAL TRANSFORMATION – </a:t>
            </a:r>
          </a:p>
        </p:txBody>
      </p:sp>
    </p:spTree>
    <p:extLst>
      <p:ext uri="{BB962C8B-B14F-4D97-AF65-F5344CB8AC3E}">
        <p14:creationId xmlns:p14="http://schemas.microsoft.com/office/powerpoint/2010/main" val="166871350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gital Transformation - 3 table + Action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10" name="Table 3072"/>
          <p:cNvGraphicFramePr>
            <a:graphicFrameLocks noGrp="1"/>
          </p:cNvGraphicFramePr>
          <p:nvPr userDrawn="1">
            <p:extLst/>
          </p:nvPr>
        </p:nvGraphicFramePr>
        <p:xfrm>
          <a:off x="233184" y="932602"/>
          <a:ext cx="11966999" cy="5698206"/>
        </p:xfrm>
        <a:graphic>
          <a:graphicData uri="http://schemas.openxmlformats.org/drawingml/2006/table">
            <a:tbl>
              <a:tblPr firstRow="1" bandRow="1">
                <a:tableStyleId>{5C22544A-7EE6-4342-B048-85BDC9FD1C3A}</a:tableStyleId>
              </a:tblPr>
              <a:tblGrid>
                <a:gridCol w="277409">
                  <a:extLst>
                    <a:ext uri="{9D8B030D-6E8A-4147-A177-3AD203B41FA5}">
                      <a16:colId xmlns:a16="http://schemas.microsoft.com/office/drawing/2014/main" val="1253273380"/>
                    </a:ext>
                  </a:extLst>
                </a:gridCol>
                <a:gridCol w="5723039">
                  <a:extLst>
                    <a:ext uri="{9D8B030D-6E8A-4147-A177-3AD203B41FA5}">
                      <a16:colId xmlns:a16="http://schemas.microsoft.com/office/drawing/2014/main" val="3818542227"/>
                    </a:ext>
                  </a:extLst>
                </a:gridCol>
                <a:gridCol w="277409">
                  <a:extLst>
                    <a:ext uri="{9D8B030D-6E8A-4147-A177-3AD203B41FA5}">
                      <a16:colId xmlns:a16="http://schemas.microsoft.com/office/drawing/2014/main" val="3605905983"/>
                    </a:ext>
                  </a:extLst>
                </a:gridCol>
                <a:gridCol w="5689142">
                  <a:extLst>
                    <a:ext uri="{9D8B030D-6E8A-4147-A177-3AD203B41FA5}">
                      <a16:colId xmlns:a16="http://schemas.microsoft.com/office/drawing/2014/main" val="557887948"/>
                    </a:ext>
                  </a:extLst>
                </a:gridCol>
              </a:tblGrid>
              <a:tr h="279324">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9324">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gridSpan="2">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635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4143"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69779">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1" name="Text Placeholder 3"/>
          <p:cNvSpPr>
            <a:spLocks noGrp="1"/>
          </p:cNvSpPr>
          <p:nvPr>
            <p:ph type="body" sz="quarter" idx="12" hasCustomPrompt="1"/>
          </p:nvPr>
        </p:nvSpPr>
        <p:spPr>
          <a:xfrm>
            <a:off x="574785" y="932603"/>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p:cNvSpPr>
            <a:spLocks noGrp="1"/>
          </p:cNvSpPr>
          <p:nvPr>
            <p:ph type="body" sz="quarter" idx="23" hasCustomPrompt="1"/>
          </p:nvPr>
        </p:nvSpPr>
        <p:spPr>
          <a:xfrm>
            <a:off x="574785" y="3777491"/>
            <a:ext cx="5641958"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24" hasCustomPrompt="1"/>
          </p:nvPr>
        </p:nvSpPr>
        <p:spPr>
          <a:xfrm>
            <a:off x="6561332" y="932603"/>
            <a:ext cx="5620433"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25" hasCustomPrompt="1"/>
          </p:nvPr>
        </p:nvSpPr>
        <p:spPr>
          <a:xfrm>
            <a:off x="6338196" y="3777491"/>
            <a:ext cx="5843569" cy="279781"/>
          </a:xfrm>
        </p:spPr>
        <p:txBody>
          <a:bodyPr tIns="45720" rIns="91440" bIns="9144"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itle 1"/>
          <p:cNvSpPr>
            <a:spLocks noGrp="1"/>
          </p:cNvSpPr>
          <p:nvPr>
            <p:ph type="title"/>
          </p:nvPr>
        </p:nvSpPr>
        <p:spPr>
          <a:xfrm>
            <a:off x="3132437" y="186521"/>
            <a:ext cx="9006254"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
        <p:nvSpPr>
          <p:cNvPr id="16" name="Title 2"/>
          <p:cNvSpPr txBox="1">
            <a:spLocks/>
          </p:cNvSpPr>
          <p:nvPr userDrawn="1"/>
        </p:nvSpPr>
        <p:spPr>
          <a:xfrm>
            <a:off x="233184" y="251803"/>
            <a:ext cx="2938117"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DIGITAL TRANSFORMATION – </a:t>
            </a:r>
          </a:p>
        </p:txBody>
      </p:sp>
    </p:spTree>
    <p:extLst>
      <p:ext uri="{BB962C8B-B14F-4D97-AF65-F5344CB8AC3E}">
        <p14:creationId xmlns:p14="http://schemas.microsoft.com/office/powerpoint/2010/main" val="1688782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eneric - 4 tables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356452793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Generic - 2 tables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20390014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Generic - 2 tables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3" y="932602"/>
          <a:ext cx="11936796" cy="5692095"/>
        </p:xfrm>
        <a:graphic>
          <a:graphicData uri="http://schemas.openxmlformats.org/drawingml/2006/table">
            <a:tbl>
              <a:tblPr firstRow="1" bandRow="1">
                <a:tableStyleId>{5C22544A-7EE6-4342-B048-85BDC9FD1C3A}</a:tableStyleId>
              </a:tblPr>
              <a:tblGrid>
                <a:gridCol w="2984199">
                  <a:extLst>
                    <a:ext uri="{9D8B030D-6E8A-4147-A177-3AD203B41FA5}">
                      <a16:colId xmlns:a16="http://schemas.microsoft.com/office/drawing/2014/main" val="1253273380"/>
                    </a:ext>
                  </a:extLst>
                </a:gridCol>
                <a:gridCol w="2984199">
                  <a:extLst>
                    <a:ext uri="{9D8B030D-6E8A-4147-A177-3AD203B41FA5}">
                      <a16:colId xmlns:a16="http://schemas.microsoft.com/office/drawing/2014/main" val="3986912018"/>
                    </a:ext>
                  </a:extLst>
                </a:gridCol>
                <a:gridCol w="2984199">
                  <a:extLst>
                    <a:ext uri="{9D8B030D-6E8A-4147-A177-3AD203B41FA5}">
                      <a16:colId xmlns:a16="http://schemas.microsoft.com/office/drawing/2014/main" val="677746224"/>
                    </a:ext>
                  </a:extLst>
                </a:gridCol>
                <a:gridCol w="2984199">
                  <a:extLst>
                    <a:ext uri="{9D8B030D-6E8A-4147-A177-3AD203B41FA5}">
                      <a16:colId xmlns:a16="http://schemas.microsoft.com/office/drawing/2014/main" val="2569430185"/>
                    </a:ext>
                  </a:extLst>
                </a:gridCol>
              </a:tblGrid>
              <a:tr h="279781">
                <a:tc>
                  <a:txBody>
                    <a:bodyPr/>
                    <a:lstStyle/>
                    <a:p>
                      <a:pPr algn="ctr"/>
                      <a:endParaRPr lang="en-US" sz="1300" b="0">
                        <a:latin typeface="Segoe UI Semibold" panose="020B0702040204020203" pitchFamily="34" charset="0"/>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4589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4589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6" name="Text Placeholder 3"/>
          <p:cNvSpPr>
            <a:spLocks noGrp="1"/>
          </p:cNvSpPr>
          <p:nvPr>
            <p:ph type="body" sz="quarter" idx="23" hasCustomPrompt="1"/>
          </p:nvPr>
        </p:nvSpPr>
        <p:spPr>
          <a:xfrm>
            <a:off x="34431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7" name="Text Placeholder 13"/>
          <p:cNvSpPr>
            <a:spLocks noGrp="1"/>
          </p:cNvSpPr>
          <p:nvPr>
            <p:ph type="body" sz="quarter" idx="24"/>
          </p:nvPr>
        </p:nvSpPr>
        <p:spPr>
          <a:xfrm>
            <a:off x="34431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1" name="Text Placeholder 3"/>
          <p:cNvSpPr>
            <a:spLocks noGrp="1"/>
          </p:cNvSpPr>
          <p:nvPr>
            <p:ph type="body" sz="quarter" idx="25" hasCustomPrompt="1"/>
          </p:nvPr>
        </p:nvSpPr>
        <p:spPr>
          <a:xfrm>
            <a:off x="6441057"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6"/>
          </p:nvPr>
        </p:nvSpPr>
        <p:spPr>
          <a:xfrm>
            <a:off x="6441057"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4" name="Text Placeholder 3"/>
          <p:cNvSpPr>
            <a:spLocks noGrp="1"/>
          </p:cNvSpPr>
          <p:nvPr>
            <p:ph type="body" sz="quarter" idx="27" hasCustomPrompt="1"/>
          </p:nvPr>
        </p:nvSpPr>
        <p:spPr>
          <a:xfrm>
            <a:off x="9411531"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5" name="Text Placeholder 13"/>
          <p:cNvSpPr>
            <a:spLocks noGrp="1"/>
          </p:cNvSpPr>
          <p:nvPr>
            <p:ph type="body" sz="quarter" idx="28"/>
          </p:nvPr>
        </p:nvSpPr>
        <p:spPr>
          <a:xfrm>
            <a:off x="94115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6341896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AA51F4C4-43BE-4293-9866-908CCEECE991}" type="slidenum">
              <a:rPr lang="en-US" smtClean="0"/>
              <a:t>‹#›</a:t>
            </a:fld>
            <a:endParaRPr lang="en-US"/>
          </a:p>
        </p:txBody>
      </p:sp>
    </p:spTree>
    <p:extLst>
      <p:ext uri="{BB962C8B-B14F-4D97-AF65-F5344CB8AC3E}">
        <p14:creationId xmlns:p14="http://schemas.microsoft.com/office/powerpoint/2010/main" val="391007188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3383504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Generic - 1 table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1" y="932603"/>
            <a:ext cx="7185712"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2385"/>
            <a:ext cx="7147101" cy="326411"/>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a:t>
            </a:fld>
            <a:endParaRPr lang="en-US"/>
          </a:p>
        </p:txBody>
      </p:sp>
    </p:spTree>
    <p:extLst>
      <p:ext uri="{BB962C8B-B14F-4D97-AF65-F5344CB8AC3E}">
        <p14:creationId xmlns:p14="http://schemas.microsoft.com/office/powerpoint/2010/main" val="389415769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Generic - 1 table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884247"/>
          <a:ext cx="11970107" cy="3309492"/>
        </p:xfrm>
        <a:graphic>
          <a:graphicData uri="http://schemas.openxmlformats.org/drawingml/2006/table">
            <a:tbl>
              <a:tblPr firstRow="1" bandRow="1">
                <a:tableStyleId>{5C22544A-7EE6-4342-B048-85BDC9FD1C3A}</a:tableStyleId>
              </a:tblPr>
              <a:tblGrid>
                <a:gridCol w="440532">
                  <a:extLst>
                    <a:ext uri="{9D8B030D-6E8A-4147-A177-3AD203B41FA5}">
                      <a16:colId xmlns:a16="http://schemas.microsoft.com/office/drawing/2014/main" val="1253273380"/>
                    </a:ext>
                  </a:extLst>
                </a:gridCol>
                <a:gridCol w="11529575">
                  <a:extLst>
                    <a:ext uri="{9D8B030D-6E8A-4147-A177-3AD203B41FA5}">
                      <a16:colId xmlns:a16="http://schemas.microsoft.com/office/drawing/2014/main" val="3818542227"/>
                    </a:ext>
                  </a:extLst>
                </a:gridCol>
              </a:tblGrid>
              <a:tr h="324434">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985058">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704734" y="891156"/>
            <a:ext cx="7059650"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2385"/>
            <a:ext cx="7147101" cy="326411"/>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a:t>
            </a:fld>
            <a:endParaRPr lang="en-US"/>
          </a:p>
        </p:txBody>
      </p:sp>
      <p:graphicFrame>
        <p:nvGraphicFramePr>
          <p:cNvPr id="16" name="Table 15"/>
          <p:cNvGraphicFramePr>
            <a:graphicFrameLocks noGrp="1"/>
          </p:cNvGraphicFramePr>
          <p:nvPr userDrawn="1">
            <p:extLst/>
          </p:nvPr>
        </p:nvGraphicFramePr>
        <p:xfrm>
          <a:off x="233184" y="4193739"/>
          <a:ext cx="11970107" cy="2450522"/>
        </p:xfrm>
        <a:graphic>
          <a:graphicData uri="http://schemas.openxmlformats.org/drawingml/2006/table">
            <a:tbl>
              <a:tblPr firstRow="1" bandRow="1">
                <a:tableStyleId>{5C22544A-7EE6-4342-B048-85BDC9FD1C3A}</a:tableStyleId>
              </a:tblPr>
              <a:tblGrid>
                <a:gridCol w="440532">
                  <a:extLst>
                    <a:ext uri="{9D8B030D-6E8A-4147-A177-3AD203B41FA5}">
                      <a16:colId xmlns:a16="http://schemas.microsoft.com/office/drawing/2014/main" val="1253273380"/>
                    </a:ext>
                  </a:extLst>
                </a:gridCol>
                <a:gridCol w="11529575">
                  <a:extLst>
                    <a:ext uri="{9D8B030D-6E8A-4147-A177-3AD203B41FA5}">
                      <a16:colId xmlns:a16="http://schemas.microsoft.com/office/drawing/2014/main" val="3818542227"/>
                    </a:ext>
                  </a:extLst>
                </a:gridCol>
              </a:tblGrid>
              <a:tr h="267503">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183019">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7" name="Text Placeholder 3"/>
          <p:cNvSpPr>
            <a:spLocks noGrp="1"/>
          </p:cNvSpPr>
          <p:nvPr>
            <p:ph type="body" sz="quarter" idx="26" hasCustomPrompt="1"/>
          </p:nvPr>
        </p:nvSpPr>
        <p:spPr>
          <a:xfrm>
            <a:off x="704734" y="4173017"/>
            <a:ext cx="7059650"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11883667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Generic - 1 table/2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4"/>
          <a:ext cx="7531200" cy="5707533"/>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54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699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70853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2385"/>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2385"/>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a:t>
            </a:fld>
            <a:endParaRPr lang="en-US"/>
          </a:p>
        </p:txBody>
      </p:sp>
    </p:spTree>
    <p:extLst>
      <p:ext uri="{BB962C8B-B14F-4D97-AF65-F5344CB8AC3E}">
        <p14:creationId xmlns:p14="http://schemas.microsoft.com/office/powerpoint/2010/main" val="5748504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pPr algn="l" defTabSz="932509">
              <a:defRPr/>
            </a:pPr>
            <a:r>
              <a:rPr lang="en-US">
                <a:solidFill>
                  <a:srgbClr val="373737"/>
                </a:solidFill>
              </a:rPr>
              <a:t>Microsoft Confidential—Internal Only</a:t>
            </a:r>
          </a:p>
        </p:txBody>
      </p:sp>
      <p:sp>
        <p:nvSpPr>
          <p:cNvPr id="8" name="Slide Number Placeholder 7"/>
          <p:cNvSpPr>
            <a:spLocks noGrp="1"/>
          </p:cNvSpPr>
          <p:nvPr>
            <p:ph type="sldNum" sz="quarter" idx="11"/>
          </p:nvPr>
        </p:nvSpPr>
        <p:spPr>
          <a:xfrm>
            <a:off x="12316897" y="6910714"/>
            <a:ext cx="196217" cy="192135"/>
          </a:xfrm>
        </p:spPr>
        <p:txBody>
          <a:bodyPr/>
          <a:lstStyle/>
          <a:p>
            <a:pPr defTabSz="932509">
              <a:defRPr/>
            </a:pPr>
            <a:fld id="{AA51F4C4-43BE-4293-9866-908CCEECE991}" type="slidenum">
              <a:rPr lang="en-US" sz="1224" smtClean="0">
                <a:solidFill>
                  <a:srgbClr val="373737"/>
                </a:solidFill>
              </a:rPr>
              <a:pPr defTabSz="932509">
                <a:defRPr/>
              </a:pPr>
              <a:t>‹#›</a:t>
            </a:fld>
            <a:endParaRPr lang="en-US" sz="1224">
              <a:solidFill>
                <a:srgbClr val="373737"/>
              </a:solidFill>
            </a:endParaRPr>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graphicFrame>
        <p:nvGraphicFramePr>
          <p:cNvPr id="9" name="Table 3072"/>
          <p:cNvGraphicFramePr>
            <a:graphicFrameLocks noGrp="1"/>
          </p:cNvGraphicFramePr>
          <p:nvPr userDrawn="1">
            <p:extLst/>
          </p:nvPr>
        </p:nvGraphicFramePr>
        <p:xfrm>
          <a:off x="222083" y="932602"/>
          <a:ext cx="11992313" cy="5668136"/>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11768950">
                  <a:extLst>
                    <a:ext uri="{9D8B030D-6E8A-4147-A177-3AD203B41FA5}">
                      <a16:colId xmlns:a16="http://schemas.microsoft.com/office/drawing/2014/main" val="3818542227"/>
                    </a:ext>
                  </a:extLst>
                </a:gridCol>
              </a:tblGrid>
              <a:tr h="284518">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383618">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0" name="Text Placeholder 13"/>
          <p:cNvSpPr>
            <a:spLocks noGrp="1"/>
          </p:cNvSpPr>
          <p:nvPr>
            <p:ph type="body" sz="quarter" idx="16"/>
          </p:nvPr>
        </p:nvSpPr>
        <p:spPr>
          <a:xfrm>
            <a:off x="578672" y="1215840"/>
            <a:ext cx="114906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114906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190290272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Generic - 1 table/2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4"/>
          <a:ext cx="7531200" cy="5707533"/>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54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699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70853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2385"/>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2385"/>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4"/>
          <a:ext cx="4191428" cy="5707533"/>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44">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08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Footer Placeholder 2"/>
          <p:cNvSpPr>
            <a:spLocks noGrp="1"/>
          </p:cNvSpPr>
          <p:nvPr>
            <p:ph type="ftr" sz="quarter" idx="24"/>
          </p:nvPr>
        </p:nvSpPr>
        <p:spPr/>
        <p:txBody>
          <a:bodyPr/>
          <a:lstStyle/>
          <a:p>
            <a:pPr algn="l" defTabSz="932509">
              <a:defRPr/>
            </a:pPr>
            <a:r>
              <a:rPr lang="en-US">
                <a:solidFill>
                  <a:srgbClr val="373737"/>
                </a:solidFill>
              </a:rPr>
              <a:t>Microsoft Confidential—Internal Only</a:t>
            </a:r>
          </a:p>
        </p:txBody>
      </p:sp>
      <p:sp>
        <p:nvSpPr>
          <p:cNvPr id="5" name="Slide Number Placeholder 4"/>
          <p:cNvSpPr>
            <a:spLocks noGrp="1"/>
          </p:cNvSpPr>
          <p:nvPr>
            <p:ph type="sldNum" sz="quarter" idx="25"/>
          </p:nvPr>
        </p:nvSpPr>
        <p:spPr>
          <a:xfrm>
            <a:off x="12316897" y="6910714"/>
            <a:ext cx="196217" cy="192135"/>
          </a:xfrm>
        </p:spPr>
        <p:txBody>
          <a:bodyPr/>
          <a:lstStyle/>
          <a:p>
            <a:pPr defTabSz="932509">
              <a:defRPr/>
            </a:pPr>
            <a:fld id="{AA51F4C4-43BE-4293-9866-908CCEECE991}" type="slidenum">
              <a:rPr lang="en-US" sz="1224" smtClean="0">
                <a:solidFill>
                  <a:srgbClr val="373737"/>
                </a:solidFill>
              </a:rPr>
              <a:pPr defTabSz="932509">
                <a:defRPr/>
              </a:pPr>
              <a:t>‹#›</a:t>
            </a:fld>
            <a:endParaRPr lang="en-US" sz="1224">
              <a:solidFill>
                <a:srgbClr val="373737"/>
              </a:solidFill>
            </a:endParaRPr>
          </a:p>
        </p:txBody>
      </p:sp>
    </p:spTree>
    <p:extLst>
      <p:ext uri="{BB962C8B-B14F-4D97-AF65-F5344CB8AC3E}">
        <p14:creationId xmlns:p14="http://schemas.microsoft.com/office/powerpoint/2010/main" val="111408579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Intelligent Cloud">
    <p:spTree>
      <p:nvGrpSpPr>
        <p:cNvPr id="1" name=""/>
        <p:cNvGrpSpPr/>
        <p:nvPr/>
      </p:nvGrpSpPr>
      <p:grpSpPr>
        <a:xfrm>
          <a:off x="0" y="0"/>
          <a:ext cx="0" cy="0"/>
          <a:chOff x="0" y="0"/>
          <a:chExt cx="0" cy="0"/>
        </a:xfrm>
      </p:grpSpPr>
      <p:sp>
        <p:nvSpPr>
          <p:cNvPr id="2" name="Title 1"/>
          <p:cNvSpPr>
            <a:spLocks noGrp="1"/>
          </p:cNvSpPr>
          <p:nvPr>
            <p:ph type="title"/>
          </p:nvPr>
        </p:nvSpPr>
        <p:spPr>
          <a:xfrm>
            <a:off x="2467618" y="216151"/>
            <a:ext cx="7305379"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16397"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5" name="Title 2"/>
          <p:cNvSpPr txBox="1">
            <a:spLocks/>
          </p:cNvSpPr>
          <p:nvPr userDrawn="1"/>
        </p:nvSpPr>
        <p:spPr>
          <a:xfrm>
            <a:off x="233184" y="194293"/>
            <a:ext cx="11970107" cy="432205"/>
          </a:xfrm>
          <a:prstGeom prst="rect">
            <a:avLst/>
          </a:prstGeom>
        </p:spPr>
        <p:txBody>
          <a:bodyPr vert="horz" lIns="0" tIns="46630" rIns="93260" bIns="46630" rtlCol="0" anchor="ctr">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a:gradFill>
                  <a:gsLst>
                    <a:gs pos="36410">
                      <a:srgbClr val="505050"/>
                    </a:gs>
                    <a:gs pos="56000">
                      <a:srgbClr val="505050"/>
                    </a:gs>
                  </a:gsLst>
                  <a:lin ang="5400000" scaled="1"/>
                </a:gradFill>
                <a:latin typeface="Segoe UI Semibold" panose="020B0702040204020203" pitchFamily="34" charset="0"/>
                <a:cs typeface="Segoe UI Semibold" panose="020B0702040204020203" pitchFamily="34" charset="0"/>
              </a:rPr>
              <a:t>INTELLIGENT CLOUD </a:t>
            </a:r>
            <a:r>
              <a:rPr lang="en-US" sz="2448"/>
              <a:t>– </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396123411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5" name="Title 1"/>
          <p:cNvSpPr>
            <a:spLocks noGrp="1"/>
          </p:cNvSpPr>
          <p:nvPr>
            <p:ph type="title"/>
          </p:nvPr>
        </p:nvSpPr>
        <p:spPr>
          <a:xfrm>
            <a:off x="222084" y="8"/>
            <a:ext cx="11994980" cy="539946"/>
          </a:xfrm>
          <a:prstGeom prst="rect">
            <a:avLst/>
          </a:prstGeom>
        </p:spPr>
        <p:txBody>
          <a:bodyPr lIns="0" rIns="0" anchor="ctr"/>
          <a:lstStyle>
            <a:lvl1pPr>
              <a:defRPr sz="2646">
                <a:solidFill>
                  <a:schemeClr val="tx1"/>
                </a:solidFill>
                <a:latin typeface="+mj-lt"/>
              </a:defRPr>
            </a:lvl1pPr>
          </a:lstStyle>
          <a:p>
            <a:r>
              <a:rPr lang="en-US"/>
              <a:t>Click to edit Master title style</a:t>
            </a:r>
          </a:p>
        </p:txBody>
      </p:sp>
      <p:cxnSp>
        <p:nvCxnSpPr>
          <p:cNvPr id="7" name="Straight Connector 6"/>
          <p:cNvCxnSpPr/>
          <p:nvPr userDrawn="1"/>
        </p:nvCxnSpPr>
        <p:spPr>
          <a:xfrm>
            <a:off x="222084" y="480016"/>
            <a:ext cx="11992316"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p:cNvSpPr>
            <a:spLocks noGrp="1"/>
          </p:cNvSpPr>
          <p:nvPr>
            <p:ph type="sldNum" sz="quarter" idx="4"/>
          </p:nvPr>
        </p:nvSpPr>
        <p:spPr>
          <a:xfrm>
            <a:off x="6126868" y="6791839"/>
            <a:ext cx="182742" cy="178960"/>
          </a:xfrm>
          <a:prstGeom prst="rect">
            <a:avLst/>
          </a:prstGeom>
        </p:spPr>
        <p:txBody>
          <a:bodyPr/>
          <a:lstStyle>
            <a:lvl1pPr algn="ctr">
              <a:defRPr sz="1163">
                <a:latin typeface="+mj-lt"/>
              </a:defRPr>
            </a:lvl1pPr>
          </a:lstStyle>
          <a:p>
            <a:fld id="{8589D787-66D8-4295-AEEA-C5F370B2D9FD}" type="slidenum">
              <a:rPr lang="en-US" smtClean="0"/>
              <a:pPr/>
              <a:t>‹#›</a:t>
            </a:fld>
            <a:endParaRPr lang="en-US"/>
          </a:p>
        </p:txBody>
      </p:sp>
    </p:spTree>
    <p:extLst>
      <p:ext uri="{BB962C8B-B14F-4D97-AF65-F5344CB8AC3E}">
        <p14:creationId xmlns:p14="http://schemas.microsoft.com/office/powerpoint/2010/main" val="11051361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_Generic - 1 table/2 and comm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userDrawn="1">
            <p:extLst/>
          </p:nvPr>
        </p:nvGraphicFramePr>
        <p:xfrm>
          <a:off x="233184" y="932604"/>
          <a:ext cx="7531200" cy="5707533"/>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54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699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70853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2385"/>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2385"/>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4"/>
          <a:ext cx="4191428" cy="5707533"/>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44">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08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a:t>
            </a:fld>
            <a:endParaRPr lang="en-US"/>
          </a:p>
        </p:txBody>
      </p:sp>
    </p:spTree>
    <p:extLst>
      <p:ext uri="{BB962C8B-B14F-4D97-AF65-F5344CB8AC3E}">
        <p14:creationId xmlns:p14="http://schemas.microsoft.com/office/powerpoint/2010/main" val="38894250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5" name="Title 1"/>
          <p:cNvSpPr>
            <a:spLocks noGrp="1"/>
          </p:cNvSpPr>
          <p:nvPr>
            <p:ph type="title"/>
          </p:nvPr>
        </p:nvSpPr>
        <p:spPr>
          <a:xfrm>
            <a:off x="222084" y="7"/>
            <a:ext cx="11994980" cy="539946"/>
          </a:xfrm>
          <a:prstGeom prst="rect">
            <a:avLst/>
          </a:prstGeom>
        </p:spPr>
        <p:txBody>
          <a:bodyPr lIns="0" rIns="0" anchor="ctr"/>
          <a:lstStyle>
            <a:lvl1pPr>
              <a:defRPr sz="2856">
                <a:solidFill>
                  <a:schemeClr val="tx1"/>
                </a:solidFill>
                <a:latin typeface="+mj-lt"/>
              </a:defRPr>
            </a:lvl1pPr>
          </a:lstStyle>
          <a:p>
            <a:r>
              <a:rPr lang="en-US"/>
              <a:t>Click to edit Master title style</a:t>
            </a:r>
          </a:p>
        </p:txBody>
      </p:sp>
      <p:cxnSp>
        <p:nvCxnSpPr>
          <p:cNvPr id="7" name="Straight Connector 6"/>
          <p:cNvCxnSpPr/>
          <p:nvPr userDrawn="1"/>
        </p:nvCxnSpPr>
        <p:spPr>
          <a:xfrm>
            <a:off x="222083" y="480016"/>
            <a:ext cx="11992316"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p:cNvSpPr>
            <a:spLocks noGrp="1"/>
          </p:cNvSpPr>
          <p:nvPr>
            <p:ph type="sldNum" sz="quarter" idx="4"/>
          </p:nvPr>
        </p:nvSpPr>
        <p:spPr>
          <a:xfrm>
            <a:off x="6119654" y="6784818"/>
            <a:ext cx="197169" cy="193002"/>
          </a:xfrm>
          <a:prstGeom prst="rect">
            <a:avLst/>
          </a:prstGeom>
        </p:spPr>
        <p:txBody>
          <a:bodyPr/>
          <a:lstStyle>
            <a:lvl1pPr algn="ctr">
              <a:defRPr sz="1254">
                <a:latin typeface="+mj-lt"/>
              </a:defRPr>
            </a:lvl1pPr>
          </a:lstStyle>
          <a:p>
            <a:fld id="{8589D787-66D8-4295-AEEA-C5F370B2D9FD}" type="slidenum">
              <a:rPr lang="en-US" smtClean="0"/>
              <a:pPr/>
              <a:t>‹#›</a:t>
            </a:fld>
            <a:endParaRPr lang="en-US"/>
          </a:p>
        </p:txBody>
      </p:sp>
    </p:spTree>
    <p:extLst>
      <p:ext uri="{BB962C8B-B14F-4D97-AF65-F5344CB8AC3E}">
        <p14:creationId xmlns:p14="http://schemas.microsoft.com/office/powerpoint/2010/main" val="4214042819"/>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Generic - One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pPr marL="0"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2" hasCustomPrompt="1"/>
          </p:nvPr>
        </p:nvSpPr>
        <p:spPr>
          <a:xfrm>
            <a:off x="578671" y="701672"/>
            <a:ext cx="7185712" cy="32641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981454"/>
            <a:ext cx="7147101" cy="326411"/>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Footer Placeholder 2"/>
          <p:cNvSpPr>
            <a:spLocks noGrp="1"/>
          </p:cNvSpPr>
          <p:nvPr>
            <p:ph type="ftr" sz="quarter" idx="24"/>
          </p:nvPr>
        </p:nvSpPr>
        <p:spPr/>
        <p:txBody>
          <a:bodyPr/>
          <a:lstStyle/>
          <a:p>
            <a:r>
              <a:rPr lang="en-US"/>
              <a:t>Microsoft Confidential—Internal Only</a:t>
            </a:r>
          </a:p>
        </p:txBody>
      </p:sp>
      <p:sp>
        <p:nvSpPr>
          <p:cNvPr id="5" name="Slide Number Placeholder 4"/>
          <p:cNvSpPr>
            <a:spLocks noGrp="1"/>
          </p:cNvSpPr>
          <p:nvPr>
            <p:ph type="sldNum" sz="quarter" idx="25"/>
          </p:nvPr>
        </p:nvSpPr>
        <p:spPr/>
        <p:txBody>
          <a:bodyPr/>
          <a:lstStyle/>
          <a:p>
            <a:fld id="{AA51F4C4-43BE-4293-9866-908CCEECE991}" type="slidenum">
              <a:rPr lang="en-US" smtClean="0"/>
              <a:pPr/>
              <a:t>‹#›</a:t>
            </a:fld>
            <a:endParaRPr lang="en-US"/>
          </a:p>
        </p:txBody>
      </p:sp>
      <p:graphicFrame>
        <p:nvGraphicFramePr>
          <p:cNvPr id="9" name="Table 8"/>
          <p:cNvGraphicFramePr>
            <a:graphicFrameLocks noGrp="1"/>
          </p:cNvGraphicFramePr>
          <p:nvPr userDrawn="1">
            <p:extLst/>
          </p:nvPr>
        </p:nvGraphicFramePr>
        <p:xfrm>
          <a:off x="233184" y="701670"/>
          <a:ext cx="10166819" cy="5938466"/>
        </p:xfrm>
        <a:graphic>
          <a:graphicData uri="http://schemas.openxmlformats.org/drawingml/2006/table">
            <a:tbl>
              <a:tblPr firstRow="1" bandRow="1">
                <a:tableStyleId>{5C22544A-7EE6-4342-B048-85BDC9FD1C3A}</a:tableStyleId>
              </a:tblPr>
              <a:tblGrid>
                <a:gridCol w="10166819">
                  <a:extLst>
                    <a:ext uri="{9D8B030D-6E8A-4147-A177-3AD203B41FA5}">
                      <a16:colId xmlns:a16="http://schemas.microsoft.com/office/drawing/2014/main" val="3818542227"/>
                    </a:ext>
                  </a:extLst>
                </a:gridCol>
              </a:tblGrid>
              <a:tr h="291891">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646575">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50162021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51874128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2081" y="205723"/>
            <a:ext cx="7994876" cy="539946"/>
          </a:xfrm>
        </p:spPr>
        <p:txBody>
          <a:bodyPr lIns="0" rIns="0"/>
          <a:lstStyle>
            <a:lvl1pPr>
              <a:defRPr>
                <a:solidFill>
                  <a:srgbClr val="000000"/>
                </a:solidFill>
              </a:defRPr>
            </a:lvl1pPr>
          </a:lstStyle>
          <a:p>
            <a:r>
              <a:rPr lang="en-US"/>
              <a:t>Click to edit Master title style</a:t>
            </a:r>
          </a:p>
        </p:txBody>
      </p:sp>
      <p:cxnSp>
        <p:nvCxnSpPr>
          <p:cNvPr id="6" name="Straight Connector 5"/>
          <p:cNvCxnSpPr/>
          <p:nvPr userDrawn="1"/>
        </p:nvCxnSpPr>
        <p:spPr>
          <a:xfrm>
            <a:off x="222081" y="617164"/>
            <a:ext cx="11992315"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22081" y="6733588"/>
            <a:ext cx="11992315"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Footer Placeholder 2"/>
          <p:cNvSpPr>
            <a:spLocks noGrp="1"/>
          </p:cNvSpPr>
          <p:nvPr>
            <p:ph type="ftr" sz="quarter" idx="3"/>
          </p:nvPr>
        </p:nvSpPr>
        <p:spPr>
          <a:xfrm>
            <a:off x="1563631" y="6795887"/>
            <a:ext cx="1559930" cy="113006"/>
          </a:xfrm>
          <a:prstGeom prst="rect">
            <a:avLst/>
          </a:prstGeom>
        </p:spPr>
        <p:txBody>
          <a:bodyPr anchor="ctr"/>
          <a:lstStyle>
            <a:lvl1pPr>
              <a:defRPr sz="720"/>
            </a:lvl1pPr>
          </a:lstStyle>
          <a:p>
            <a:pPr defTabSz="823434"/>
            <a:r>
              <a:rPr lang="en-US">
                <a:solidFill>
                  <a:srgbClr val="505050"/>
                </a:solidFill>
              </a:rPr>
              <a:t>Microsoft Confidential—Internal Only</a:t>
            </a:r>
          </a:p>
        </p:txBody>
      </p:sp>
    </p:spTree>
    <p:extLst>
      <p:ext uri="{BB962C8B-B14F-4D97-AF65-F5344CB8AC3E}">
        <p14:creationId xmlns:p14="http://schemas.microsoft.com/office/powerpoint/2010/main" val="356713126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graphicFrame>
        <p:nvGraphicFramePr>
          <p:cNvPr id="9" name="Table 3072"/>
          <p:cNvGraphicFramePr>
            <a:graphicFrameLocks noGrp="1"/>
          </p:cNvGraphicFramePr>
          <p:nvPr userDrawn="1">
            <p:extLst/>
          </p:nvPr>
        </p:nvGraphicFramePr>
        <p:xfrm>
          <a:off x="222083" y="932602"/>
          <a:ext cx="11992313" cy="5668136"/>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11768950">
                  <a:extLst>
                    <a:ext uri="{9D8B030D-6E8A-4147-A177-3AD203B41FA5}">
                      <a16:colId xmlns:a16="http://schemas.microsoft.com/office/drawing/2014/main" val="3818542227"/>
                    </a:ext>
                  </a:extLst>
                </a:gridCol>
              </a:tblGrid>
              <a:tr h="284518">
                <a:tc>
                  <a:txBody>
                    <a:bodyPr/>
                    <a:lstStyle/>
                    <a:p>
                      <a:pPr algn="ctr"/>
                      <a:endParaRPr lang="en-US" sz="1300" b="0">
                        <a:latin typeface="Segoe UI Semibold" panose="020B0702040204020203" pitchFamily="34" charset="0"/>
                        <a:cs typeface="Segoe UI Semibold" panose="020B0702040204020203" pitchFamily="34" charset="0"/>
                      </a:endParaRPr>
                    </a:p>
                  </a:txBody>
                  <a:tcPr marL="0" marR="0" marT="32710" marB="3271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383618">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0" name="Text Placeholder 13"/>
          <p:cNvSpPr>
            <a:spLocks noGrp="1"/>
          </p:cNvSpPr>
          <p:nvPr>
            <p:ph type="body" sz="quarter" idx="16"/>
          </p:nvPr>
        </p:nvSpPr>
        <p:spPr>
          <a:xfrm>
            <a:off x="578672" y="1215840"/>
            <a:ext cx="114906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11490606"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Tree>
    <p:extLst>
      <p:ext uri="{BB962C8B-B14F-4D97-AF65-F5344CB8AC3E}">
        <p14:creationId xmlns:p14="http://schemas.microsoft.com/office/powerpoint/2010/main" val="75073784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Intelligent Cloud - 3 tables and comments">
    <p:spTree>
      <p:nvGrpSpPr>
        <p:cNvPr id="1" name=""/>
        <p:cNvGrpSpPr/>
        <p:nvPr/>
      </p:nvGrpSpPr>
      <p:grpSpPr>
        <a:xfrm>
          <a:off x="0" y="0"/>
          <a:ext cx="0" cy="0"/>
          <a:chOff x="0" y="0"/>
          <a:chExt cx="0" cy="0"/>
        </a:xfrm>
      </p:grpSpPr>
      <p:sp>
        <p:nvSpPr>
          <p:cNvPr id="2" name="Title 1"/>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685569"/>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itle 2"/>
          <p:cNvSpPr txBox="1">
            <a:spLocks/>
          </p:cNvSpPr>
          <p:nvPr userDrawn="1"/>
        </p:nvSpPr>
        <p:spPr>
          <a:xfrm>
            <a:off x="233184" y="251803"/>
            <a:ext cx="413239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 </a:t>
            </a:r>
          </a:p>
        </p:txBody>
      </p:sp>
      <p:graphicFrame>
        <p:nvGraphicFramePr>
          <p:cNvPr id="17" name="Table 16"/>
          <p:cNvGraphicFramePr>
            <a:graphicFrameLocks noGrp="1"/>
          </p:cNvGraphicFramePr>
          <p:nvPr userDrawn="1">
            <p:extLst/>
          </p:nvPr>
        </p:nvGraphicFramePr>
        <p:xfrm>
          <a:off x="233184" y="3780251"/>
          <a:ext cx="37656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21" name="Text Placeholder 3"/>
          <p:cNvSpPr>
            <a:spLocks noGrp="1"/>
          </p:cNvSpPr>
          <p:nvPr>
            <p:ph type="body" sz="quarter" idx="24" hasCustomPrompt="1"/>
          </p:nvPr>
        </p:nvSpPr>
        <p:spPr>
          <a:xfrm>
            <a:off x="578671" y="3778310"/>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5"/>
          </p:nvPr>
        </p:nvSpPr>
        <p:spPr>
          <a:xfrm>
            <a:off x="578672" y="4060034"/>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229575802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_Productivity &amp; Business Proces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a:t>
            </a:r>
          </a:p>
        </p:txBody>
      </p:sp>
      <p:sp>
        <p:nvSpPr>
          <p:cNvPr id="24" name="Title 1">
            <a:extLst>
              <a:ext uri="{FF2B5EF4-FFF2-40B4-BE49-F238E27FC236}">
                <a16:creationId xmlns:a16="http://schemas.microsoft.com/office/drawing/2014/main" id="{ABA85D6C-6946-4E62-ADB0-54252373F0C4}"/>
              </a:ext>
            </a:extLst>
          </p:cNvPr>
          <p:cNvSpPr>
            <a:spLocks noGrp="1"/>
          </p:cNvSpPr>
          <p:nvPr>
            <p:ph type="title"/>
          </p:nvPr>
        </p:nvSpPr>
        <p:spPr>
          <a:xfrm>
            <a:off x="2403167" y="186521"/>
            <a:ext cx="9735525" cy="432205"/>
          </a:xfrm>
        </p:spPr>
        <p:txBody>
          <a:bodyPr vert="horz" lIns="0" tIns="45720" rIns="91440" bIns="45720" rtlCol="0" anchor="t" anchorCtr="0">
            <a:noAutofit/>
          </a:bodyPr>
          <a:lstStyle>
            <a:lvl1pPr>
              <a:defRPr lang="en-US" sz="2244" dirty="0"/>
            </a:lvl1pPr>
          </a:lstStyle>
          <a:p>
            <a:pPr lvl="0"/>
            <a:r>
              <a:rPr lang="en-US"/>
              <a:t>Click to edit Master title style</a:t>
            </a:r>
          </a:p>
        </p:txBody>
      </p:sp>
    </p:spTree>
    <p:extLst>
      <p:ext uri="{BB962C8B-B14F-4D97-AF65-F5344CB8AC3E}">
        <p14:creationId xmlns:p14="http://schemas.microsoft.com/office/powerpoint/2010/main" val="84144051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9_Productivity &amp; Business Process ">
    <p:spTree>
      <p:nvGrpSpPr>
        <p:cNvPr id="1" name=""/>
        <p:cNvGrpSpPr/>
        <p:nvPr/>
      </p:nvGrpSpPr>
      <p:grpSpPr>
        <a:xfrm>
          <a:off x="0" y="0"/>
          <a:ext cx="0" cy="0"/>
          <a:chOff x="0" y="0"/>
          <a:chExt cx="0" cy="0"/>
        </a:xfrm>
      </p:grpSpPr>
      <p:sp>
        <p:nvSpPr>
          <p:cNvPr id="2" name="Title 1"/>
          <p:cNvSpPr>
            <a:spLocks noGrp="1"/>
          </p:cNvSpPr>
          <p:nvPr>
            <p:ph type="title"/>
          </p:nvPr>
        </p:nvSpPr>
        <p:spPr>
          <a:xfrm>
            <a:off x="4008347" y="186521"/>
            <a:ext cx="815936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itle 2"/>
          <p:cNvSpPr txBox="1">
            <a:spLocks/>
          </p:cNvSpPr>
          <p:nvPr userDrawn="1"/>
        </p:nvSpPr>
        <p:spPr>
          <a:xfrm>
            <a:off x="233183" y="251803"/>
            <a:ext cx="4010763"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algn="l" defTabSz="932608" rtl="0" eaLnBrk="1" latinLnBrk="0" hangingPunct="1">
              <a:lnSpc>
                <a:spcPct val="90000"/>
              </a:lnSpc>
              <a:spcBef>
                <a:spcPct val="0"/>
              </a:spcBef>
              <a:buNone/>
            </a:pP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INTELLIGENT CLOUD -</a:t>
            </a:r>
          </a:p>
        </p:txBody>
      </p:sp>
    </p:spTree>
    <p:extLst>
      <p:ext uri="{BB962C8B-B14F-4D97-AF65-F5344CB8AC3E}">
        <p14:creationId xmlns:p14="http://schemas.microsoft.com/office/powerpoint/2010/main" val="37162013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More Personal Computing">
    <p:spTree>
      <p:nvGrpSpPr>
        <p:cNvPr id="1" name=""/>
        <p:cNvGrpSpPr/>
        <p:nvPr/>
      </p:nvGrpSpPr>
      <p:grpSpPr>
        <a:xfrm>
          <a:off x="0" y="0"/>
          <a:ext cx="0" cy="0"/>
          <a:chOff x="0" y="0"/>
          <a:chExt cx="0" cy="0"/>
        </a:xfrm>
      </p:grpSpPr>
      <p:sp>
        <p:nvSpPr>
          <p:cNvPr id="2" name="Title 1"/>
          <p:cNvSpPr>
            <a:spLocks noGrp="1"/>
          </p:cNvSpPr>
          <p:nvPr>
            <p:ph type="title"/>
          </p:nvPr>
        </p:nvSpPr>
        <p:spPr>
          <a:xfrm>
            <a:off x="233183" y="185064"/>
            <a:ext cx="11854643"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2" y="932603"/>
          <a:ext cx="8313725" cy="5708075"/>
        </p:xfrm>
        <a:graphic>
          <a:graphicData uri="http://schemas.openxmlformats.org/drawingml/2006/table">
            <a:tbl>
              <a:tblPr firstRow="1" bandRow="1">
                <a:tableStyleId>{5C22544A-7EE6-4342-B048-85BDC9FD1C3A}</a:tableStyleId>
              </a:tblPr>
              <a:tblGrid>
                <a:gridCol w="305968">
                  <a:extLst>
                    <a:ext uri="{9D8B030D-6E8A-4147-A177-3AD203B41FA5}">
                      <a16:colId xmlns:a16="http://schemas.microsoft.com/office/drawing/2014/main" val="1253273380"/>
                    </a:ext>
                  </a:extLst>
                </a:gridCol>
                <a:gridCol w="3850893">
                  <a:extLst>
                    <a:ext uri="{9D8B030D-6E8A-4147-A177-3AD203B41FA5}">
                      <a16:colId xmlns:a16="http://schemas.microsoft.com/office/drawing/2014/main" val="3818542227"/>
                    </a:ext>
                  </a:extLst>
                </a:gridCol>
                <a:gridCol w="305969">
                  <a:extLst>
                    <a:ext uri="{9D8B030D-6E8A-4147-A177-3AD203B41FA5}">
                      <a16:colId xmlns:a16="http://schemas.microsoft.com/office/drawing/2014/main" val="3986912018"/>
                    </a:ext>
                  </a:extLst>
                </a:gridCol>
                <a:gridCol w="3850895">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7350">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778493"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778492"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8629390" y="932603"/>
          <a:ext cx="3540589" cy="5708075"/>
        </p:xfrm>
        <a:graphic>
          <a:graphicData uri="http://schemas.openxmlformats.org/drawingml/2006/table">
            <a:tbl>
              <a:tblPr firstRow="1" bandRow="1">
                <a:tableStyleId>{5C22544A-7EE6-4342-B048-85BDC9FD1C3A}</a:tableStyleId>
              </a:tblPr>
              <a:tblGrid>
                <a:gridCol w="3540589">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687427" y="932603"/>
            <a:ext cx="3482553"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687427" y="1261756"/>
            <a:ext cx="3482553"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1" name="Text Placeholder 3"/>
          <p:cNvSpPr>
            <a:spLocks noGrp="1"/>
          </p:cNvSpPr>
          <p:nvPr>
            <p:ph type="body" sz="quarter" idx="24" hasCustomPrompt="1"/>
          </p:nvPr>
        </p:nvSpPr>
        <p:spPr>
          <a:xfrm>
            <a:off x="4759031" y="932603"/>
            <a:ext cx="3778493"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5"/>
          </p:nvPr>
        </p:nvSpPr>
        <p:spPr>
          <a:xfrm>
            <a:off x="4759031" y="1215840"/>
            <a:ext cx="3778492"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Tree>
    <p:extLst>
      <p:ext uri="{BB962C8B-B14F-4D97-AF65-F5344CB8AC3E}">
        <p14:creationId xmlns:p14="http://schemas.microsoft.com/office/powerpoint/2010/main" val="326181796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0005" y="165150"/>
            <a:ext cx="11296465" cy="1165754"/>
          </a:xfrm>
        </p:spPr>
        <p:txBody>
          <a:bodyPr/>
          <a:lstStyle>
            <a:lvl1pPr>
              <a:defRPr sz="4158" baseline="0"/>
            </a:lvl1pPr>
          </a:lstStyle>
          <a:p>
            <a:r>
              <a:rPr lang="en-US"/>
              <a:t>&lt;Customer name&gt;: &lt;Brief description issue/solution&gt;</a:t>
            </a:r>
          </a:p>
        </p:txBody>
      </p:sp>
      <p:sp>
        <p:nvSpPr>
          <p:cNvPr id="5" name="Rectangle 4"/>
          <p:cNvSpPr/>
          <p:nvPr userDrawn="1"/>
        </p:nvSpPr>
        <p:spPr>
          <a:xfrm>
            <a:off x="7144497" y="1002388"/>
            <a:ext cx="889848" cy="1799780"/>
          </a:xfrm>
          <a:prstGeom prst="rect">
            <a:avLst/>
          </a:prstGeom>
        </p:spPr>
        <p:txBody>
          <a:bodyPr wrap="none">
            <a:spAutoFit/>
          </a:bodyPr>
          <a:lstStyle/>
          <a:p>
            <a:r>
              <a:rPr lang="en-US" sz="10867" b="1" i="1">
                <a:solidFill>
                  <a:schemeClr val="bg1">
                    <a:lumMod val="95000"/>
                  </a:schemeClr>
                </a:solidFill>
              </a:rPr>
              <a:t>“</a:t>
            </a:r>
            <a:endParaRPr lang="en-US" sz="10867" b="1">
              <a:solidFill>
                <a:schemeClr val="bg1">
                  <a:lumMod val="95000"/>
                </a:schemeClr>
              </a:solidFill>
            </a:endParaRPr>
          </a:p>
        </p:txBody>
      </p:sp>
      <p:sp>
        <p:nvSpPr>
          <p:cNvPr id="6" name="Slide Number Placeholder 5"/>
          <p:cNvSpPr>
            <a:spLocks noGrp="1"/>
          </p:cNvSpPr>
          <p:nvPr>
            <p:ph type="sldNum" sz="quarter" idx="10"/>
          </p:nvPr>
        </p:nvSpPr>
        <p:spPr/>
        <p:txBody>
          <a:bodyPr/>
          <a:lstStyle/>
          <a:p>
            <a:fld id="{2A36C981-CC2B-4747-9ECE-3C4CB2826429}"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0" name="Text Placeholder 9"/>
          <p:cNvSpPr>
            <a:spLocks noGrp="1"/>
          </p:cNvSpPr>
          <p:nvPr>
            <p:ph type="body" sz="quarter" idx="11" hasCustomPrompt="1"/>
          </p:nvPr>
        </p:nvSpPr>
        <p:spPr>
          <a:xfrm>
            <a:off x="7609858" y="1524748"/>
            <a:ext cx="4256612" cy="741999"/>
          </a:xfrm>
        </p:spPr>
        <p:txBody>
          <a:bodyPr>
            <a:normAutofit/>
          </a:bodyPr>
          <a:lstStyle>
            <a:lvl1pPr marL="0" indent="0">
              <a:buNone/>
              <a:defRPr sz="1890" i="1">
                <a:solidFill>
                  <a:schemeClr val="bg1">
                    <a:lumMod val="50000"/>
                  </a:schemeClr>
                </a:solidFill>
                <a:latin typeface="+mj-lt"/>
              </a:defRPr>
            </a:lvl1pPr>
          </a:lstStyle>
          <a:p>
            <a:pPr lvl="0"/>
            <a:r>
              <a:rPr lang="en-US"/>
              <a:t>Insert quote here.”</a:t>
            </a:r>
          </a:p>
        </p:txBody>
      </p:sp>
      <p:sp>
        <p:nvSpPr>
          <p:cNvPr id="16" name="Text Placeholder 15"/>
          <p:cNvSpPr>
            <a:spLocks noGrp="1"/>
          </p:cNvSpPr>
          <p:nvPr>
            <p:ph type="body" sz="quarter" idx="13" hasCustomPrompt="1"/>
          </p:nvPr>
        </p:nvSpPr>
        <p:spPr>
          <a:xfrm>
            <a:off x="8788442" y="2272466"/>
            <a:ext cx="3078028" cy="279781"/>
          </a:xfrm>
        </p:spPr>
        <p:txBody>
          <a:bodyPr tIns="0" bIns="0" anchor="ctr">
            <a:normAutofit/>
          </a:bodyPr>
          <a:lstStyle>
            <a:lvl1pPr marL="0" indent="0" algn="r">
              <a:buNone/>
              <a:defRPr sz="1511" b="1"/>
            </a:lvl1pPr>
            <a:lvl2pPr>
              <a:defRPr b="1"/>
            </a:lvl2pPr>
            <a:lvl3pPr>
              <a:defRPr b="1"/>
            </a:lvl3pPr>
            <a:lvl4pPr>
              <a:defRPr b="1"/>
            </a:lvl4pPr>
            <a:lvl5pPr>
              <a:defRPr b="1"/>
            </a:lvl5pPr>
          </a:lstStyle>
          <a:p>
            <a:pPr lvl="0"/>
            <a:r>
              <a:rPr lang="en-US"/>
              <a:t>Attribute</a:t>
            </a:r>
          </a:p>
        </p:txBody>
      </p:sp>
      <p:sp>
        <p:nvSpPr>
          <p:cNvPr id="17" name="Text Placeholder 15"/>
          <p:cNvSpPr>
            <a:spLocks noGrp="1"/>
          </p:cNvSpPr>
          <p:nvPr>
            <p:ph type="body" sz="quarter" idx="14" hasCustomPrompt="1"/>
          </p:nvPr>
        </p:nvSpPr>
        <p:spPr>
          <a:xfrm>
            <a:off x="8788442" y="2554350"/>
            <a:ext cx="3078028" cy="186521"/>
          </a:xfrm>
        </p:spPr>
        <p:txBody>
          <a:bodyPr tIns="0" bIns="0" anchor="ctr">
            <a:normAutofit/>
          </a:bodyPr>
          <a:lstStyle>
            <a:lvl1pPr marL="0" indent="0" algn="r">
              <a:buNone/>
              <a:defRPr sz="1134" b="0"/>
            </a:lvl1pPr>
            <a:lvl2pPr>
              <a:defRPr b="1"/>
            </a:lvl2pPr>
            <a:lvl3pPr>
              <a:defRPr b="1"/>
            </a:lvl3pPr>
            <a:lvl4pPr>
              <a:defRPr b="1"/>
            </a:lvl4pPr>
            <a:lvl5pPr>
              <a:defRPr b="1"/>
            </a:lvl5pPr>
          </a:lstStyle>
          <a:p>
            <a:pPr lvl="0"/>
            <a:r>
              <a:rPr lang="en-US"/>
              <a:t>Title</a:t>
            </a:r>
          </a:p>
        </p:txBody>
      </p:sp>
      <p:sp>
        <p:nvSpPr>
          <p:cNvPr id="19" name="Text Placeholder 15"/>
          <p:cNvSpPr>
            <a:spLocks noGrp="1"/>
          </p:cNvSpPr>
          <p:nvPr>
            <p:ph type="body" sz="quarter" idx="15" hasCustomPrompt="1"/>
          </p:nvPr>
        </p:nvSpPr>
        <p:spPr>
          <a:xfrm>
            <a:off x="8788442" y="2751602"/>
            <a:ext cx="3078028" cy="186521"/>
          </a:xfrm>
        </p:spPr>
        <p:txBody>
          <a:bodyPr tIns="0" bIns="0" anchor="ctr">
            <a:noAutofit/>
          </a:bodyPr>
          <a:lstStyle>
            <a:lvl1pPr marL="0" indent="0" algn="r">
              <a:buNone/>
              <a:defRPr sz="1134" b="0"/>
            </a:lvl1pPr>
            <a:lvl2pPr>
              <a:defRPr b="1"/>
            </a:lvl2pPr>
            <a:lvl3pPr>
              <a:defRPr b="1"/>
            </a:lvl3pPr>
            <a:lvl4pPr>
              <a:defRPr b="1"/>
            </a:lvl4pPr>
            <a:lvl5pPr>
              <a:defRPr b="1"/>
            </a:lvl5pPr>
          </a:lstStyle>
          <a:p>
            <a:pPr lvl="0"/>
            <a:r>
              <a:rPr lang="en-US"/>
              <a:t>Customer</a:t>
            </a:r>
          </a:p>
        </p:txBody>
      </p:sp>
    </p:spTree>
    <p:extLst>
      <p:ext uri="{BB962C8B-B14F-4D97-AF65-F5344CB8AC3E}">
        <p14:creationId xmlns:p14="http://schemas.microsoft.com/office/powerpoint/2010/main" val="26477446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3_Title only - smaller text version">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2" name="Title 1"/>
          <p:cNvSpPr>
            <a:spLocks noGrp="1"/>
          </p:cNvSpPr>
          <p:nvPr>
            <p:ph type="title"/>
          </p:nvPr>
        </p:nvSpPr>
        <p:spPr>
          <a:xfrm>
            <a:off x="233184" y="251803"/>
            <a:ext cx="11970107" cy="373041"/>
          </a:xfrm>
        </p:spPr>
        <p:txBody>
          <a:bodyPr anchor="t" anchorCtr="0"/>
          <a:lstStyle>
            <a:lvl1pPr marL="0" algn="l" defTabSz="932608" rtl="0" eaLnBrk="1" latinLnBrk="0" hangingPunct="1">
              <a:lnSpc>
                <a:spcPct val="90000"/>
              </a:lnSpc>
              <a:spcBef>
                <a:spcPct val="0"/>
              </a:spcBef>
              <a:buNone/>
              <a:defRPr lang="en-US" sz="1632" kern="1200" cap="all" spc="0" baseline="0" dirty="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16560440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1 box 4 quandrants w commentary">
    <p:spTree>
      <p:nvGrpSpPr>
        <p:cNvPr id="1" name=""/>
        <p:cNvGrpSpPr/>
        <p:nvPr/>
      </p:nvGrpSpPr>
      <p:grpSpPr>
        <a:xfrm>
          <a:off x="0" y="0"/>
          <a:ext cx="0" cy="0"/>
          <a:chOff x="0" y="0"/>
          <a:chExt cx="0" cy="0"/>
        </a:xfrm>
      </p:grpSpPr>
      <p:sp>
        <p:nvSpPr>
          <p:cNvPr id="2" name="Title 1"/>
          <p:cNvSpPr>
            <a:spLocks noGrp="1"/>
          </p:cNvSpPr>
          <p:nvPr>
            <p:ph type="title"/>
          </p:nvPr>
        </p:nvSpPr>
        <p:spPr>
          <a:xfrm>
            <a:off x="155456" y="177639"/>
            <a:ext cx="12125563" cy="523301"/>
          </a:xfrm>
          <a:prstGeom prst="rect">
            <a:avLst/>
          </a:prstGeom>
        </p:spPr>
        <p:txBody>
          <a:bodyPr>
            <a:normAutofit/>
          </a:bodyPr>
          <a:lstStyle>
            <a:lvl1pPr>
              <a:defRPr sz="3672"/>
            </a:lvl1pPr>
          </a:lstStyle>
          <a:p>
            <a:r>
              <a:rPr lang="en-US"/>
              <a:t>Click to edit Master title style</a:t>
            </a:r>
          </a:p>
        </p:txBody>
      </p:sp>
      <p:cxnSp>
        <p:nvCxnSpPr>
          <p:cNvPr id="7" name="Straight Connector 6"/>
          <p:cNvCxnSpPr/>
          <p:nvPr userDrawn="1"/>
        </p:nvCxnSpPr>
        <p:spPr>
          <a:xfrm>
            <a:off x="155455" y="738094"/>
            <a:ext cx="12125565" cy="473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Table 5"/>
          <p:cNvGraphicFramePr>
            <a:graphicFrameLocks noGrp="1"/>
          </p:cNvGraphicFramePr>
          <p:nvPr userDrawn="1">
            <p:extLst/>
          </p:nvPr>
        </p:nvGraphicFramePr>
        <p:xfrm>
          <a:off x="155455" y="896829"/>
          <a:ext cx="8096146" cy="5409099"/>
        </p:xfrm>
        <a:graphic>
          <a:graphicData uri="http://schemas.openxmlformats.org/drawingml/2006/table">
            <a:tbl>
              <a:tblPr firstRow="1" bandRow="1">
                <a:tableStyleId>{5C22544A-7EE6-4342-B048-85BDC9FD1C3A}</a:tableStyleId>
              </a:tblPr>
              <a:tblGrid>
                <a:gridCol w="317130">
                  <a:extLst>
                    <a:ext uri="{9D8B030D-6E8A-4147-A177-3AD203B41FA5}">
                      <a16:colId xmlns:a16="http://schemas.microsoft.com/office/drawing/2014/main" val="2032227530"/>
                    </a:ext>
                  </a:extLst>
                </a:gridCol>
                <a:gridCol w="3730943">
                  <a:extLst>
                    <a:ext uri="{9D8B030D-6E8A-4147-A177-3AD203B41FA5}">
                      <a16:colId xmlns:a16="http://schemas.microsoft.com/office/drawing/2014/main" val="602416570"/>
                    </a:ext>
                  </a:extLst>
                </a:gridCol>
                <a:gridCol w="4048073">
                  <a:extLst>
                    <a:ext uri="{9D8B030D-6E8A-4147-A177-3AD203B41FA5}">
                      <a16:colId xmlns:a16="http://schemas.microsoft.com/office/drawing/2014/main" val="2154020619"/>
                    </a:ext>
                  </a:extLst>
                </a:gridCol>
              </a:tblGrid>
              <a:tr h="373041">
                <a:tc>
                  <a:txBody>
                    <a:bodyPr/>
                    <a:lstStyle/>
                    <a:p>
                      <a:r>
                        <a:rPr lang="en-US" sz="1800"/>
                        <a:t>1</a:t>
                      </a:r>
                    </a:p>
                  </a:txBody>
                  <a:tcPr marL="93274" marR="93274" marT="46630" marB="46630">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2">
                  <a:txBody>
                    <a:bodyPr/>
                    <a:lstStyle/>
                    <a:p>
                      <a:endParaRPr lang="en-US" sz="1800"/>
                    </a:p>
                  </a:txBody>
                  <a:tcPr marL="93274" marR="93274" marT="46630" marB="46630">
                    <a:lnL w="12700" cmpd="sng">
                      <a:noFill/>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83211342"/>
                  </a:ext>
                </a:extLst>
              </a:tr>
              <a:tr h="2518029">
                <a:tc gridSpan="2">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816634"/>
                  </a:ext>
                </a:extLst>
              </a:tr>
              <a:tr h="2518029">
                <a:tc gridSpan="2">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endParaRPr lang="en-US" sz="1800"/>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0908651"/>
                  </a:ext>
                </a:extLst>
              </a:tr>
            </a:tbl>
          </a:graphicData>
        </a:graphic>
      </p:graphicFrame>
      <p:sp>
        <p:nvSpPr>
          <p:cNvPr id="27" name="Text Placeholder 27"/>
          <p:cNvSpPr>
            <a:spLocks noGrp="1"/>
          </p:cNvSpPr>
          <p:nvPr>
            <p:ph type="body" sz="quarter" idx="17"/>
          </p:nvPr>
        </p:nvSpPr>
        <p:spPr>
          <a:xfrm>
            <a:off x="468676" y="1274438"/>
            <a:ext cx="3734851" cy="302105"/>
          </a:xfrm>
          <a:prstGeom prst="rect">
            <a:avLst/>
          </a:prstGeom>
        </p:spPr>
        <p:txBody>
          <a:bodyPr>
            <a:normAutofit/>
          </a:bodyPr>
          <a:lstStyle>
            <a:lvl1pPr marL="0" indent="0">
              <a:buNone/>
              <a:defRPr sz="1224"/>
            </a:lvl1pPr>
          </a:lstStyle>
          <a:p>
            <a:pPr lvl="0"/>
            <a:r>
              <a:rPr lang="en-US"/>
              <a:t>Edit Master text styles</a:t>
            </a:r>
          </a:p>
        </p:txBody>
      </p:sp>
      <p:graphicFrame>
        <p:nvGraphicFramePr>
          <p:cNvPr id="36" name="Table 35"/>
          <p:cNvGraphicFramePr>
            <a:graphicFrameLocks noGrp="1"/>
          </p:cNvGraphicFramePr>
          <p:nvPr userDrawn="1"/>
        </p:nvGraphicFramePr>
        <p:xfrm>
          <a:off x="8498257" y="894398"/>
          <a:ext cx="3782762" cy="5411530"/>
        </p:xfrm>
        <a:graphic>
          <a:graphicData uri="http://schemas.openxmlformats.org/drawingml/2006/table">
            <a:tbl>
              <a:tblPr firstRow="1" bandRow="1">
                <a:tableStyleId>{5C22544A-7EE6-4342-B048-85BDC9FD1C3A}</a:tableStyleId>
              </a:tblPr>
              <a:tblGrid>
                <a:gridCol w="3782762">
                  <a:extLst>
                    <a:ext uri="{9D8B030D-6E8A-4147-A177-3AD203B41FA5}">
                      <a16:colId xmlns:a16="http://schemas.microsoft.com/office/drawing/2014/main" val="2032227530"/>
                    </a:ext>
                  </a:extLst>
                </a:gridCol>
              </a:tblGrid>
              <a:tr h="377110">
                <a:tc>
                  <a:txBody>
                    <a:bodyPr/>
                    <a:lstStyle/>
                    <a:p>
                      <a:endParaRPr lang="en-US" sz="1800"/>
                    </a:p>
                  </a:txBody>
                  <a:tcPr marL="93274" marR="93274" marT="46630" marB="4663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83211342"/>
                  </a:ext>
                </a:extLst>
              </a:tr>
              <a:tr h="5034420">
                <a:tc>
                  <a:txBody>
                    <a:bodyPr/>
                    <a:lstStyle/>
                    <a:p>
                      <a:r>
                        <a:rPr lang="en-US" sz="1800" b="1">
                          <a:solidFill>
                            <a:schemeClr val="bg1"/>
                          </a:solidFill>
                        </a:rPr>
                        <a:t>3</a:t>
                      </a:r>
                    </a:p>
                  </a:txBody>
                  <a:tcPr marL="93274" marR="93274" marT="46630" marB="4663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7816634"/>
                  </a:ext>
                </a:extLst>
              </a:tr>
            </a:tbl>
          </a:graphicData>
        </a:graphic>
      </p:graphicFrame>
      <p:sp>
        <p:nvSpPr>
          <p:cNvPr id="13" name="Text Placeholder 27"/>
          <p:cNvSpPr>
            <a:spLocks noGrp="1"/>
          </p:cNvSpPr>
          <p:nvPr>
            <p:ph type="body" sz="quarter" idx="18"/>
          </p:nvPr>
        </p:nvSpPr>
        <p:spPr>
          <a:xfrm>
            <a:off x="4516749" y="1274438"/>
            <a:ext cx="3734851" cy="302105"/>
          </a:xfrm>
          <a:prstGeom prst="rect">
            <a:avLst/>
          </a:prstGeom>
        </p:spPr>
        <p:txBody>
          <a:bodyPr>
            <a:normAutofit/>
          </a:bodyPr>
          <a:lstStyle>
            <a:lvl1pPr marL="0" indent="0">
              <a:buNone/>
              <a:defRPr sz="1224"/>
            </a:lvl1pPr>
          </a:lstStyle>
          <a:p>
            <a:pPr lvl="0"/>
            <a:r>
              <a:rPr lang="en-US"/>
              <a:t>Edit Master text styles</a:t>
            </a:r>
          </a:p>
        </p:txBody>
      </p:sp>
      <p:sp>
        <p:nvSpPr>
          <p:cNvPr id="14" name="Text Placeholder 27"/>
          <p:cNvSpPr>
            <a:spLocks noGrp="1"/>
          </p:cNvSpPr>
          <p:nvPr>
            <p:ph type="body" sz="quarter" idx="19"/>
          </p:nvPr>
        </p:nvSpPr>
        <p:spPr>
          <a:xfrm>
            <a:off x="468676" y="3788751"/>
            <a:ext cx="3734851" cy="302105"/>
          </a:xfrm>
          <a:prstGeom prst="rect">
            <a:avLst/>
          </a:prstGeom>
        </p:spPr>
        <p:txBody>
          <a:bodyPr>
            <a:normAutofit/>
          </a:bodyPr>
          <a:lstStyle>
            <a:lvl1pPr marL="0" indent="0">
              <a:buNone/>
              <a:defRPr sz="1224"/>
            </a:lvl1pPr>
          </a:lstStyle>
          <a:p>
            <a:pPr lvl="0"/>
            <a:r>
              <a:rPr lang="en-US"/>
              <a:t>Edit Master text styles</a:t>
            </a:r>
          </a:p>
        </p:txBody>
      </p:sp>
      <p:sp>
        <p:nvSpPr>
          <p:cNvPr id="15" name="Text Placeholder 27"/>
          <p:cNvSpPr>
            <a:spLocks noGrp="1"/>
          </p:cNvSpPr>
          <p:nvPr>
            <p:ph type="body" sz="quarter" idx="20"/>
          </p:nvPr>
        </p:nvSpPr>
        <p:spPr>
          <a:xfrm>
            <a:off x="4516749" y="3788751"/>
            <a:ext cx="3734851" cy="302105"/>
          </a:xfrm>
          <a:prstGeom prst="rect">
            <a:avLst/>
          </a:prstGeom>
        </p:spPr>
        <p:txBody>
          <a:bodyPr>
            <a:normAutofit/>
          </a:bodyPr>
          <a:lstStyle>
            <a:lvl1pPr marL="0" indent="0">
              <a:buNone/>
              <a:defRPr sz="1224"/>
            </a:lvl1pPr>
          </a:lstStyle>
          <a:p>
            <a:pPr lvl="0"/>
            <a:r>
              <a:rPr lang="en-US"/>
              <a:t>Edit Master text styles</a:t>
            </a:r>
          </a:p>
        </p:txBody>
      </p:sp>
      <p:sp>
        <p:nvSpPr>
          <p:cNvPr id="16" name="Text Placeholder 27"/>
          <p:cNvSpPr>
            <a:spLocks noGrp="1"/>
          </p:cNvSpPr>
          <p:nvPr>
            <p:ph type="body" sz="quarter" idx="24"/>
          </p:nvPr>
        </p:nvSpPr>
        <p:spPr>
          <a:xfrm>
            <a:off x="468676" y="902187"/>
            <a:ext cx="7782924" cy="380040"/>
          </a:xfrm>
          <a:prstGeom prst="rect">
            <a:avLst/>
          </a:prstGeom>
        </p:spPr>
        <p:txBody>
          <a:bodyPr anchor="ctr">
            <a:normAutofit/>
          </a:bodyPr>
          <a:lstStyle>
            <a:lvl1pPr marL="0" indent="0">
              <a:buNone/>
              <a:defRPr sz="1428">
                <a:solidFill>
                  <a:schemeClr val="bg1"/>
                </a:solidFill>
                <a:latin typeface="+mn-lt"/>
              </a:defRPr>
            </a:lvl1pPr>
          </a:lstStyle>
          <a:p>
            <a:pPr lvl="0"/>
            <a:r>
              <a:rPr lang="en-US"/>
              <a:t>Edit Master text styles</a:t>
            </a:r>
          </a:p>
        </p:txBody>
      </p:sp>
      <p:sp>
        <p:nvSpPr>
          <p:cNvPr id="17" name="Text Placeholder 27"/>
          <p:cNvSpPr>
            <a:spLocks noGrp="1"/>
          </p:cNvSpPr>
          <p:nvPr>
            <p:ph type="body" sz="quarter" idx="25"/>
          </p:nvPr>
        </p:nvSpPr>
        <p:spPr>
          <a:xfrm>
            <a:off x="8498256" y="887672"/>
            <a:ext cx="3782762" cy="380040"/>
          </a:xfrm>
          <a:prstGeom prst="rect">
            <a:avLst/>
          </a:prstGeom>
        </p:spPr>
        <p:txBody>
          <a:bodyPr anchor="ctr">
            <a:normAutofit/>
          </a:bodyPr>
          <a:lstStyle>
            <a:lvl1pPr marL="0" indent="0">
              <a:buNone/>
              <a:defRPr sz="2040">
                <a:solidFill>
                  <a:schemeClr val="bg1"/>
                </a:solidFill>
                <a:latin typeface="+mn-lt"/>
              </a:defRPr>
            </a:lvl1pPr>
          </a:lstStyle>
          <a:p>
            <a:pPr lvl="0"/>
            <a:r>
              <a:rPr lang="en-US"/>
              <a:t>Edit Master text styles</a:t>
            </a:r>
          </a:p>
        </p:txBody>
      </p:sp>
      <p:sp>
        <p:nvSpPr>
          <p:cNvPr id="18" name="Footer Placeholder 3"/>
          <p:cNvSpPr>
            <a:spLocks noGrp="1"/>
          </p:cNvSpPr>
          <p:nvPr>
            <p:ph type="ftr" sz="quarter" idx="11"/>
          </p:nvPr>
        </p:nvSpPr>
        <p:spPr>
          <a:xfrm>
            <a:off x="155455" y="6729846"/>
            <a:ext cx="2164054" cy="156966"/>
          </a:xfrm>
        </p:spPr>
        <p:txBody>
          <a:bodyPr/>
          <a:lstStyle>
            <a:lvl1pPr algn="l">
              <a:defRPr/>
            </a:lvl1pPr>
          </a:lstStyle>
          <a:p>
            <a:r>
              <a:rPr lang="en-US"/>
              <a:t>Microsoft Confidential—Internal Only</a:t>
            </a:r>
          </a:p>
        </p:txBody>
      </p:sp>
      <p:sp>
        <p:nvSpPr>
          <p:cNvPr id="19" name="Slide Number Placeholder 4"/>
          <p:cNvSpPr>
            <a:spLocks noGrp="1"/>
          </p:cNvSpPr>
          <p:nvPr>
            <p:ph type="sldNum" sz="quarter" idx="12"/>
          </p:nvPr>
        </p:nvSpPr>
        <p:spPr>
          <a:xfrm>
            <a:off x="12120718" y="6715641"/>
            <a:ext cx="160300" cy="156966"/>
          </a:xfrm>
        </p:spPr>
        <p:txBody>
          <a:bodyPr/>
          <a:lstStyle/>
          <a:p>
            <a:fld id="{DD552B2E-BDDD-432E-A190-3E9E2D3A5D57}" type="slidenum">
              <a:rPr lang="en-US" smtClean="0"/>
              <a:t>‹#›</a:t>
            </a:fld>
            <a:endParaRPr lang="en-US"/>
          </a:p>
        </p:txBody>
      </p:sp>
      <p:sp>
        <p:nvSpPr>
          <p:cNvPr id="21" name="Text Placeholder 7"/>
          <p:cNvSpPr>
            <a:spLocks noGrp="1"/>
          </p:cNvSpPr>
          <p:nvPr>
            <p:ph type="body" sz="quarter" idx="26"/>
          </p:nvPr>
        </p:nvSpPr>
        <p:spPr>
          <a:xfrm>
            <a:off x="8494111" y="1282227"/>
            <a:ext cx="3786907" cy="1371273"/>
          </a:xfrm>
          <a:prstGeom prst="rect">
            <a:avLst/>
          </a:prstGeom>
        </p:spPr>
        <p:txBody>
          <a:bodyPr/>
          <a:lstStyle>
            <a:lvl1pPr marL="93260" indent="-186519">
              <a:buFont typeface="Wingdings" panose="05000000000000000000" pitchFamily="2" charset="2"/>
              <a:buChar char="§"/>
              <a:defRPr sz="1836">
                <a:solidFill>
                  <a:schemeClr val="accent5"/>
                </a:solidFill>
              </a:defRPr>
            </a:lvl1pPr>
            <a:lvl2pPr marL="466298" indent="-186519">
              <a:buFont typeface="Wingdings" panose="05000000000000000000" pitchFamily="2" charset="2"/>
              <a:buChar char="§"/>
              <a:defRPr sz="1632"/>
            </a:lvl2pPr>
            <a:lvl3pPr marL="652818" indent="-186519">
              <a:buFont typeface="Wingdings" panose="05000000000000000000" pitchFamily="2" charset="2"/>
              <a:buChar char="§"/>
              <a:defRPr sz="1428"/>
            </a:lvl3pPr>
            <a:lvl4pPr marL="839337" indent="-186519">
              <a:buFont typeface="Wingdings" panose="05000000000000000000" pitchFamily="2" charset="2"/>
              <a:buChar char="§"/>
              <a:defRPr sz="1224"/>
            </a:lvl4pPr>
            <a:lvl5pPr marL="1025856" indent="-186519">
              <a:defRPr sz="1224"/>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8295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_Productivity &amp; Business Process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3268030" y="186521"/>
            <a:ext cx="6419805"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r>
              <a:rPr lang="en-US" sz="1632" kern="1200" cap="all"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GSMO Executive Summary </a:t>
            </a:r>
            <a:r>
              <a:rPr lang="en-US" sz="1632" kern="1200" spc="0" baseline="0">
                <a:gradFill>
                  <a:gsLst>
                    <a:gs pos="36410">
                      <a:srgbClr val="505050"/>
                    </a:gs>
                    <a:gs pos="56000">
                      <a:srgbClr val="505050"/>
                    </a:gs>
                  </a:gsLst>
                  <a:lin ang="5400000" scaled="1"/>
                </a:gradFill>
                <a:latin typeface="Segoe UI Semibold" panose="020B0702040204020203" pitchFamily="34" charset="0"/>
                <a:ea typeface="+mj-ea"/>
                <a:cs typeface="Segoe UI Semibold" panose="020B0702040204020203" pitchFamily="34" charset="0"/>
              </a:rPr>
              <a:t>– </a:t>
            </a:r>
          </a:p>
        </p:txBody>
      </p:sp>
    </p:spTree>
    <p:extLst>
      <p:ext uri="{BB962C8B-B14F-4D97-AF65-F5344CB8AC3E}">
        <p14:creationId xmlns:p14="http://schemas.microsoft.com/office/powerpoint/2010/main" val="345273636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201863"/>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201863"/>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3"/>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08ADAD4-A20A-4618-A70E-766269BDAF24}"/>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54089618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NEW - Agenda">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6" name="Title 1"/>
          <p:cNvSpPr>
            <a:spLocks noGrp="1"/>
          </p:cNvSpPr>
          <p:nvPr>
            <p:ph type="title" hasCustomPrompt="1"/>
          </p:nvPr>
        </p:nvSpPr>
        <p:spPr>
          <a:xfrm>
            <a:off x="328678" y="598578"/>
            <a:ext cx="11841301" cy="592690"/>
          </a:xfrm>
        </p:spPr>
        <p:txBody>
          <a:bodyPr vert="horz" wrap="square" lIns="0" tIns="45720" rIns="91440" bIns="45720" rtlCol="0" anchor="ctr" anchorCtr="0">
            <a:spAutoFit/>
          </a:bodyPr>
          <a:lstStyle>
            <a:lvl1pPr marL="0" algn="l" defTabSz="932608" rtl="0" eaLnBrk="1" latinLnBrk="0" hangingPunct="1">
              <a:lnSpc>
                <a:spcPct val="90000"/>
              </a:lnSpc>
              <a:spcBef>
                <a:spcPct val="0"/>
              </a:spcBef>
              <a:buNone/>
              <a:defRPr lang="en-US" sz="3529" kern="1200" cap="none" spc="-98" baseline="0" dirty="0">
                <a:gradFill>
                  <a:gsLst>
                    <a:gs pos="75385">
                      <a:srgbClr val="0072C6"/>
                    </a:gs>
                    <a:gs pos="55000">
                      <a:srgbClr val="0072C6"/>
                    </a:gs>
                  </a:gsLst>
                  <a:lin ang="5400000" scaled="0"/>
                </a:gradFill>
                <a:latin typeface="+mj-lt"/>
                <a:ea typeface="+mj-ea"/>
                <a:cs typeface="Segoe UI" panose="020B0502040204020203" pitchFamily="34" charset="0"/>
              </a:defRPr>
            </a:lvl1pPr>
          </a:lstStyle>
          <a:p>
            <a:pPr marL="0" lvl="0"/>
            <a:r>
              <a:rPr lang="en-US"/>
              <a:t>Click to edit master title style</a:t>
            </a:r>
          </a:p>
        </p:txBody>
      </p:sp>
      <p:cxnSp>
        <p:nvCxnSpPr>
          <p:cNvPr id="11" name="Straight Connector 10"/>
          <p:cNvCxnSpPr/>
          <p:nvPr userDrawn="1"/>
        </p:nvCxnSpPr>
        <p:spPr>
          <a:xfrm>
            <a:off x="220748" y="1600947"/>
            <a:ext cx="11994980" cy="0"/>
          </a:xfrm>
          <a:prstGeom prst="line">
            <a:avLst/>
          </a:prstGeom>
          <a:ln w="9525">
            <a:solidFill>
              <a:srgbClr val="B2B2B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2"/>
          </p:nvPr>
        </p:nvSpPr>
        <p:spPr>
          <a:xfrm>
            <a:off x="328678" y="1787823"/>
            <a:ext cx="11840607" cy="1824826"/>
          </a:xfrm>
        </p:spPr>
        <p:txBody>
          <a:bodyPr/>
          <a:lstStyle>
            <a:lvl1pPr marL="118194" indent="-118194">
              <a:spcBef>
                <a:spcPts val="714"/>
              </a:spcBef>
              <a:spcAft>
                <a:spcPts val="0"/>
              </a:spcAft>
              <a:buFont typeface="Segoe UI" panose="020B0502040204020203" pitchFamily="34" charset="0"/>
              <a:buChar char="∙"/>
              <a:defRPr sz="2652">
                <a:latin typeface="Segoe UI Semilight" panose="020B0402040204020203" pitchFamily="34" charset="0"/>
                <a:cs typeface="Segoe UI Semilight" panose="020B0402040204020203" pitchFamily="34" charset="0"/>
              </a:defRPr>
            </a:lvl1pPr>
            <a:lvl2pPr marL="351343" indent="-176481">
              <a:buFont typeface="Segoe UI" panose="020B0502040204020203" pitchFamily="34" charset="0"/>
              <a:buChar char="∙"/>
              <a:defRPr sz="2244">
                <a:latin typeface="Segoe UI Semilight" panose="020B0402040204020203" pitchFamily="34" charset="0"/>
                <a:cs typeface="Segoe UI Semilight" panose="020B0402040204020203" pitchFamily="34" charset="0"/>
              </a:defRPr>
            </a:lvl2pPr>
            <a:lvl3pPr marL="524586" indent="-173243">
              <a:buFont typeface="Segoe UI" panose="020B0502040204020203" pitchFamily="34" charset="0"/>
              <a:buChar char="∙"/>
              <a:defRPr>
                <a:latin typeface="Segoe UI Semilight" panose="020B0402040204020203" pitchFamily="34" charset="0"/>
                <a:cs typeface="Segoe UI Semilight" panose="020B0402040204020203" pitchFamily="34" charset="0"/>
              </a:defRPr>
            </a:lvl3pPr>
            <a:lvl4pPr marL="699447" indent="-174862">
              <a:buFont typeface="Segoe UI" panose="020B0502040204020203" pitchFamily="34" charset="0"/>
              <a:buChar char="∙"/>
              <a:defRPr>
                <a:latin typeface="Segoe UI Semilight" panose="020B0402040204020203" pitchFamily="34" charset="0"/>
                <a:cs typeface="Segoe UI Semilight" panose="020B0402040204020203" pitchFamily="34" charset="0"/>
              </a:defRPr>
            </a:lvl4pPr>
            <a:lvl5pPr marL="874309" indent="-174862">
              <a:buFont typeface="Segoe UI" panose="020B0502040204020203" pitchFamily="34" charset="0"/>
              <a:buChar char="∙"/>
              <a:defRPr>
                <a:latin typeface="Segoe UI Semilight" panose="020B0402040204020203" pitchFamily="34" charset="0"/>
                <a:cs typeface="Segoe UI Semilight" panose="020B04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19397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GSMO Summary - Title only ">
    <p:spTree>
      <p:nvGrpSpPr>
        <p:cNvPr id="1" name=""/>
        <p:cNvGrpSpPr/>
        <p:nvPr/>
      </p:nvGrpSpPr>
      <p:grpSpPr>
        <a:xfrm>
          <a:off x="0" y="0"/>
          <a:ext cx="0" cy="0"/>
          <a:chOff x="0" y="0"/>
          <a:chExt cx="0" cy="0"/>
        </a:xfrm>
      </p:grpSpPr>
      <p:sp>
        <p:nvSpPr>
          <p:cNvPr id="2" name="Title 1"/>
          <p:cNvSpPr>
            <a:spLocks noGrp="1"/>
          </p:cNvSpPr>
          <p:nvPr>
            <p:ph type="title"/>
          </p:nvPr>
        </p:nvSpPr>
        <p:spPr>
          <a:xfrm>
            <a:off x="3268030" y="186521"/>
            <a:ext cx="8935261" cy="432205"/>
          </a:xfrm>
        </p:spPr>
        <p:txBody>
          <a:bodyPr/>
          <a:lstStyle>
            <a:lvl1pPr>
              <a:defRPr sz="2244"/>
            </a:lvl1pPr>
          </a:lstStyle>
          <a:p>
            <a:r>
              <a:rPr lang="en-US"/>
              <a:t>Click to edit Master title style</a:t>
            </a:r>
          </a:p>
        </p:txBody>
      </p:sp>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 name="Title 2"/>
          <p:cNvSpPr txBox="1">
            <a:spLocks/>
          </p:cNvSpPr>
          <p:nvPr userDrawn="1"/>
        </p:nvSpPr>
        <p:spPr>
          <a:xfrm>
            <a:off x="233184" y="251803"/>
            <a:ext cx="4035454" cy="373041"/>
          </a:xfrm>
          <a:prstGeom prst="rect">
            <a:avLst/>
          </a:prstGeom>
        </p:spPr>
        <p:txBody>
          <a:bodyPr vert="horz" lIns="0" tIns="46630" rIns="93260" bIns="46630" rtlCol="0" anchor="t" anchorCtr="0">
            <a:noAutofit/>
          </a:bodyPr>
          <a:lstStyle>
            <a:lvl1pPr algn="l" defTabSz="914411" rtl="0" eaLnBrk="1" latinLnBrk="0" hangingPunct="1">
              <a:lnSpc>
                <a:spcPct val="90000"/>
              </a:lnSpc>
              <a:spcBef>
                <a:spcPct val="0"/>
              </a:spcBef>
              <a:buNone/>
              <a:defRPr sz="2400" kern="1200" spc="0" baseline="0">
                <a:gradFill>
                  <a:gsLst>
                    <a:gs pos="36410">
                      <a:schemeClr val="tx1"/>
                    </a:gs>
                    <a:gs pos="56000">
                      <a:schemeClr val="tx1"/>
                    </a:gs>
                  </a:gsLst>
                  <a:lin ang="5400000" scaled="1"/>
                </a:gradFill>
                <a:latin typeface="+mj-lt"/>
                <a:ea typeface="+mj-ea"/>
                <a:cs typeface="Segoe UI" panose="020B0502040204020203" pitchFamily="34" charset="0"/>
              </a:defRPr>
            </a:lvl1pPr>
          </a:lstStyle>
          <a:p>
            <a:pPr marL="0" marR="0" lvl="0" indent="0" algn="l" defTabSz="932608" rtl="0" eaLnBrk="1" fontAlgn="auto" latinLnBrk="0" hangingPunct="1">
              <a:lnSpc>
                <a:spcPct val="90000"/>
              </a:lnSpc>
              <a:spcBef>
                <a:spcPct val="0"/>
              </a:spcBef>
              <a:spcAft>
                <a:spcPts val="0"/>
              </a:spcAft>
              <a:buClrTx/>
              <a:buSzTx/>
              <a:buFontTx/>
              <a:buNone/>
              <a:tabLst/>
              <a:defRPr/>
            </a:pPr>
            <a:r>
              <a:rPr kumimoji="0" lang="en-US" sz="1632" b="0" i="0" u="none" strike="noStrike" kern="1200" cap="all" spc="0" normalizeH="0" baseline="0" noProof="0">
                <a:ln>
                  <a:noFill/>
                </a:ln>
                <a:gradFill>
                  <a:gsLst>
                    <a:gs pos="36410">
                      <a:srgbClr val="505050"/>
                    </a:gs>
                    <a:gs pos="56000">
                      <a:srgbClr val="505050"/>
                    </a:gs>
                  </a:gsLst>
                  <a:lin ang="5400000" scaled="1"/>
                </a:gradFill>
                <a:effectLst/>
                <a:uLnTx/>
                <a:uFillTx/>
                <a:latin typeface="Segoe UI Semibold" panose="020B0702040204020203" pitchFamily="34" charset="0"/>
                <a:ea typeface="+mj-ea"/>
                <a:cs typeface="Segoe UI Semibold" panose="020B0702040204020203" pitchFamily="34" charset="0"/>
              </a:rPr>
              <a:t>GSMO Executive Summary </a:t>
            </a:r>
            <a:r>
              <a:rPr kumimoji="0" lang="en-US" sz="1632" b="0" i="0" u="none" strike="noStrike" kern="1200" cap="none" spc="0" normalizeH="0" baseline="0" noProof="0">
                <a:ln>
                  <a:noFill/>
                </a:ln>
                <a:gradFill>
                  <a:gsLst>
                    <a:gs pos="36410">
                      <a:srgbClr val="505050"/>
                    </a:gs>
                    <a:gs pos="56000">
                      <a:srgbClr val="505050"/>
                    </a:gs>
                  </a:gsLst>
                  <a:lin ang="5400000" scaled="1"/>
                </a:gradFill>
                <a:effectLst/>
                <a:uLnTx/>
                <a:uFillTx/>
                <a:latin typeface="Segoe UI Semibold" panose="020B0702040204020203" pitchFamily="34" charset="0"/>
                <a:ea typeface="+mj-ea"/>
                <a:cs typeface="Segoe UI Semibold" panose="020B0702040204020203" pitchFamily="34" charset="0"/>
              </a:rPr>
              <a:t>– </a:t>
            </a:r>
          </a:p>
        </p:txBody>
      </p:sp>
      <p:sp>
        <p:nvSpPr>
          <p:cNvPr id="7" name="Footer Placeholder 4">
            <a:extLst>
              <a:ext uri="{FF2B5EF4-FFF2-40B4-BE49-F238E27FC236}">
                <a16:creationId xmlns:a16="http://schemas.microsoft.com/office/drawing/2014/main" id="{02F09374-B5CC-4B14-AEEA-3C706B0F6D39}"/>
              </a:ext>
            </a:extLst>
          </p:cNvPr>
          <p:cNvSpPr>
            <a:spLocks noGrp="1"/>
          </p:cNvSpPr>
          <p:nvPr>
            <p:ph type="ftr" sz="quarter" idx="3"/>
          </p:nvPr>
        </p:nvSpPr>
        <p:spPr>
          <a:xfrm>
            <a:off x="0" y="6692681"/>
            <a:ext cx="2487219" cy="249299"/>
          </a:xfrm>
          <a:prstGeom prst="rect">
            <a:avLst/>
          </a:prstGeom>
        </p:spPr>
        <p:txBody>
          <a:bodyPr vert="horz" lIns="228600" tIns="45720" rIns="91440" bIns="45720" rtlCol="0" anchor="ctr"/>
          <a:lstStyle>
            <a:lvl1pPr algn="l">
              <a:defRPr sz="1020">
                <a:solidFill>
                  <a:schemeClr val="tx1"/>
                </a:solidFill>
              </a:defRPr>
            </a:lvl1pPr>
          </a:lstStyle>
          <a:p>
            <a:r>
              <a:rPr lang="en-US"/>
              <a:t>Microsoft Confidential—Internal Only</a:t>
            </a:r>
          </a:p>
        </p:txBody>
      </p:sp>
      <p:sp>
        <p:nvSpPr>
          <p:cNvPr id="9" name="Slide Number Placeholder 5">
            <a:extLst>
              <a:ext uri="{FF2B5EF4-FFF2-40B4-BE49-F238E27FC236}">
                <a16:creationId xmlns:a16="http://schemas.microsoft.com/office/drawing/2014/main" id="{F89150CD-E38E-415D-B6ED-5900048AFB0D}"/>
              </a:ext>
            </a:extLst>
          </p:cNvPr>
          <p:cNvSpPr>
            <a:spLocks noGrp="1"/>
          </p:cNvSpPr>
          <p:nvPr>
            <p:ph type="sldNum" sz="quarter" idx="4"/>
          </p:nvPr>
        </p:nvSpPr>
        <p:spPr>
          <a:xfrm>
            <a:off x="11800794" y="6683680"/>
            <a:ext cx="621965" cy="249299"/>
          </a:xfrm>
          <a:prstGeom prst="rect">
            <a:avLst/>
          </a:prstGeom>
        </p:spPr>
        <p:txBody>
          <a:bodyPr vert="horz" lIns="228600" tIns="45720" rIns="228600" bIns="45720" rtlCol="0" anchor="ctr"/>
          <a:lstStyle>
            <a:lvl1pPr algn="r">
              <a:defRPr sz="1020">
                <a:solidFill>
                  <a:schemeClr val="tx1"/>
                </a:solidFill>
              </a:defRPr>
            </a:lvl1pPr>
          </a:lstStyle>
          <a:p>
            <a:fld id="{AA51F4C4-43BE-4293-9866-908CCEECE991}" type="slidenum">
              <a:rPr lang="en-US" smtClean="0"/>
              <a:pPr/>
              <a:t>‹#›</a:t>
            </a:fld>
            <a:endParaRPr lang="en-US"/>
          </a:p>
        </p:txBody>
      </p:sp>
    </p:spTree>
    <p:extLst>
      <p:ext uri="{BB962C8B-B14F-4D97-AF65-F5344CB8AC3E}">
        <p14:creationId xmlns:p14="http://schemas.microsoft.com/office/powerpoint/2010/main" val="271496448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2123084"/>
            <a:ext cx="10260092" cy="2745780"/>
          </a:xfrm>
          <a:solidFill>
            <a:schemeClr val="bg1"/>
          </a:solidFill>
        </p:spPr>
        <p:txBody>
          <a:bodyPr lIns="146304" tIns="91440" rIns="146304" bIns="91440" anchor="ctr" anchorCtr="0"/>
          <a:lstStyle>
            <a:lvl1pPr>
              <a:defRPr sz="3264" cap="none" spc="-98" baseline="0">
                <a:gradFill>
                  <a:gsLst>
                    <a:gs pos="75385">
                      <a:srgbClr val="0072C6"/>
                    </a:gs>
                    <a:gs pos="55000">
                      <a:srgbClr val="0072C6"/>
                    </a:gs>
                  </a:gsLst>
                  <a:lin ang="5400000" scaled="0"/>
                </a:gradFill>
                <a:latin typeface="+mj-lt"/>
              </a:defRPr>
            </a:lvl1pPr>
          </a:lstStyle>
          <a:p>
            <a:r>
              <a:rPr lang="en-US"/>
              <a:t>Presentation title</a:t>
            </a:r>
          </a:p>
        </p:txBody>
      </p:sp>
      <p:sp>
        <p:nvSpPr>
          <p:cNvPr id="5" name="Text Placeholder 4"/>
          <p:cNvSpPr>
            <a:spLocks noGrp="1"/>
          </p:cNvSpPr>
          <p:nvPr>
            <p:ph type="body" sz="quarter" idx="12" hasCustomPrompt="1"/>
          </p:nvPr>
        </p:nvSpPr>
        <p:spPr>
          <a:xfrm>
            <a:off x="274636" y="4868868"/>
            <a:ext cx="10260092" cy="1212303"/>
          </a:xfrm>
          <a:noFill/>
        </p:spPr>
        <p:txBody>
          <a:bodyPr lIns="146304" tIns="109728" rIns="146304" bIns="109728">
            <a:noAutofit/>
          </a:bodyPr>
          <a:lstStyle>
            <a:lvl1pPr marL="0" indent="0">
              <a:spcBef>
                <a:spcPts val="0"/>
              </a:spcBef>
              <a:buNone/>
              <a:defRPr sz="2448" spc="0" baseline="0">
                <a:gradFill>
                  <a:gsLst>
                    <a:gs pos="75385">
                      <a:srgbClr val="0072C6"/>
                    </a:gs>
                    <a:gs pos="55000">
                      <a:srgbClr val="0072C6"/>
                    </a:gs>
                  </a:gsLst>
                  <a:lin ang="5400000" scaled="0"/>
                </a:gradFill>
                <a:latin typeface="+mj-lt"/>
                <a:cs typeface="Segoe UI" panose="020B0502040204020203" pitchFamily="34" charset="0"/>
              </a:defRPr>
            </a:lvl1pPr>
          </a:lstStyle>
          <a:p>
            <a:pPr lvl="0"/>
            <a:r>
              <a:rPr lang="en-US"/>
              <a:t>Speaker Name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6" name="Text Box 4"/>
          <p:cNvSpPr txBox="1">
            <a:spLocks noChangeArrowheads="1"/>
          </p:cNvSpPr>
          <p:nvPr userDrawn="1"/>
        </p:nvSpPr>
        <p:spPr bwMode="auto">
          <a:xfrm>
            <a:off x="324716" y="6081167"/>
            <a:ext cx="11837125" cy="684706"/>
          </a:xfrm>
          <a:prstGeom prst="rect">
            <a:avLst/>
          </a:prstGeom>
          <a:noFill/>
          <a:ln w="12700">
            <a:noFill/>
            <a:miter lim="800000"/>
            <a:headEnd/>
            <a:tailEnd/>
          </a:ln>
        </p:spPr>
        <p:txBody>
          <a:bodyPr wrap="square">
            <a:spAutoFit/>
          </a:bodyPr>
          <a:lstStyle/>
          <a:p>
            <a:pPr defTabSz="914400">
              <a:spcBef>
                <a:spcPct val="50000"/>
              </a:spcBef>
            </a:pPr>
            <a:r>
              <a:rPr lang="en-US" sz="1078" b="1">
                <a:solidFill>
                  <a:srgbClr val="000000"/>
                </a:solidFill>
                <a:latin typeface="Segoe UI" pitchFamily="34" charset="0"/>
                <a:cs typeface="Segoe UI" pitchFamily="34" charset="0"/>
              </a:rPr>
              <a:t>CONFIDENTIAL</a:t>
            </a:r>
          </a:p>
          <a:p>
            <a:pPr defTabSz="914400">
              <a:spcBef>
                <a:spcPct val="50000"/>
              </a:spcBef>
            </a:pPr>
            <a:r>
              <a:rPr lang="en-US" sz="1078">
                <a:solidFill>
                  <a:srgbClr val="000000"/>
                </a:solidFill>
                <a:latin typeface="Segoe UI" pitchFamily="34" charset="0"/>
                <a:cs typeface="Segoe UI" pitchFamily="34" charset="0"/>
              </a:rPr>
              <a:t>The information contained herein is confidential, non-public financial information. Access to this information constitutes “insider” information under certain circumstances, and if it does, it limits your rights to buy or sell Microsoft securities. Access to this information should be limited to only those with a specific business need.</a:t>
            </a:r>
          </a:p>
        </p:txBody>
      </p:sp>
    </p:spTree>
    <p:extLst>
      <p:ext uri="{BB962C8B-B14F-4D97-AF65-F5344CB8AC3E}">
        <p14:creationId xmlns:p14="http://schemas.microsoft.com/office/powerpoint/2010/main" val="2888431455"/>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NEW - 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3175793"/>
            <a:ext cx="10260092" cy="640363"/>
          </a:xfrm>
          <a:solidFill>
            <a:schemeClr val="bg1"/>
          </a:solidFill>
        </p:spPr>
        <p:txBody>
          <a:bodyPr lIns="146304" tIns="91440" rIns="146304" bIns="91440" anchor="t" anchorCtr="0">
            <a:spAutoFit/>
          </a:bodyPr>
          <a:lstStyle>
            <a:lvl1pPr>
              <a:defRPr sz="3264" cap="none" spc="-98" baseline="0">
                <a:gradFill>
                  <a:gsLst>
                    <a:gs pos="75385">
                      <a:srgbClr val="0072C6"/>
                    </a:gs>
                    <a:gs pos="55000">
                      <a:srgbClr val="0072C6"/>
                    </a:gs>
                  </a:gsLst>
                  <a:lin ang="5400000" scaled="0"/>
                </a:gradFill>
                <a:latin typeface="Segoe UI Semilight" panose="020B0402040204020203" pitchFamily="34" charset="0"/>
                <a:cs typeface="Segoe UI Semilight" panose="020B0402040204020203" pitchFamily="34" charset="0"/>
              </a:defRPr>
            </a:lvl1pPr>
          </a:lstStyle>
          <a:p>
            <a:r>
              <a:rPr lang="en-US"/>
              <a:t>Section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638" y="296868"/>
            <a:ext cx="1864379" cy="685799"/>
          </a:xfrm>
          <a:prstGeom prst="rect">
            <a:avLst/>
          </a:prstGeom>
        </p:spPr>
      </p:pic>
      <p:sp>
        <p:nvSpPr>
          <p:cNvPr id="3" name="Footer Placeholder 2"/>
          <p:cNvSpPr>
            <a:spLocks noGrp="1"/>
          </p:cNvSpPr>
          <p:nvPr>
            <p:ph type="ftr" sz="quarter" idx="10"/>
          </p:nvPr>
        </p:nvSpPr>
        <p:spPr/>
        <p:txBody>
          <a:bodyPr/>
          <a:lstStyle/>
          <a:p>
            <a:r>
              <a:rPr lang="en-US"/>
              <a:t>Microsoft Confidential—Internal Only</a:t>
            </a:r>
          </a:p>
        </p:txBody>
      </p:sp>
      <p:sp>
        <p:nvSpPr>
          <p:cNvPr id="4" name="Slide Number Placeholder 3"/>
          <p:cNvSpPr>
            <a:spLocks noGrp="1"/>
          </p:cNvSpPr>
          <p:nvPr>
            <p:ph type="sldNum" sz="quarter" idx="11"/>
          </p:nvPr>
        </p:nvSpPr>
        <p:spPr/>
        <p:txBody>
          <a:bodyPr/>
          <a:lstStyle/>
          <a:p>
            <a:fld id="{AA51F4C4-43BE-4293-9866-908CCEECE991}" type="slidenum">
              <a:rPr lang="en-US" smtClean="0"/>
              <a:pPr/>
              <a:t>‹#›</a:t>
            </a:fld>
            <a:endParaRPr lang="en-US"/>
          </a:p>
        </p:txBody>
      </p:sp>
    </p:spTree>
    <p:extLst>
      <p:ext uri="{BB962C8B-B14F-4D97-AF65-F5344CB8AC3E}">
        <p14:creationId xmlns:p14="http://schemas.microsoft.com/office/powerpoint/2010/main" val="1877113022"/>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NEW - 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3909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NEW - Title Only - All caps with rule">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276092"/>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9" name="Straight Connector 8"/>
          <p:cNvCxnSpPr/>
          <p:nvPr userDrawn="1"/>
        </p:nvCxnSpPr>
        <p:spPr>
          <a:xfrm>
            <a:off x="220748" y="603450"/>
            <a:ext cx="11994980"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1"/>
          </p:nvPr>
        </p:nvSpPr>
        <p:spPr/>
        <p:txBody>
          <a:bodyPr/>
          <a:lstStyle/>
          <a:p>
            <a:fld id="{AA51F4C4-43BE-4293-9866-908CCEECE991}" type="slidenum">
              <a:rPr lang="en-US" smtClean="0"/>
              <a:t>‹#›</a:t>
            </a:fld>
            <a:endParaRPr lang="en-US"/>
          </a:p>
        </p:txBody>
      </p:sp>
      <p:sp>
        <p:nvSpPr>
          <p:cNvPr id="5" name="Text Placeholder 4"/>
          <p:cNvSpPr>
            <a:spLocks noGrp="1"/>
          </p:cNvSpPr>
          <p:nvPr>
            <p:ph type="body" sz="quarter" idx="12"/>
          </p:nvPr>
        </p:nvSpPr>
        <p:spPr>
          <a:xfrm>
            <a:off x="233184" y="835004"/>
            <a:ext cx="11983062" cy="1732205"/>
          </a:xfrm>
        </p:spPr>
        <p:txBody>
          <a:bodyPr>
            <a:spAutoFit/>
          </a:bodyPr>
          <a:lstStyle>
            <a:lvl1pPr marL="148956" indent="-148956" algn="l" defTabSz="932608" rtl="0" eaLnBrk="1" latinLnBrk="0" hangingPunct="1">
              <a:lnSpc>
                <a:spcPct val="90000"/>
              </a:lnSpc>
              <a:spcBef>
                <a:spcPts val="918"/>
              </a:spcBef>
              <a:buSzPct val="90000"/>
              <a:buFont typeface="Wingdings" panose="05000000000000000000" pitchFamily="2" charset="2"/>
              <a:buChar char=""/>
              <a:defRPr lang="en-US" sz="2448" kern="1200" spc="0" baseline="0" dirty="0">
                <a:gradFill>
                  <a:gsLst>
                    <a:gs pos="84513">
                      <a:schemeClr val="tx1"/>
                    </a:gs>
                    <a:gs pos="75385">
                      <a:schemeClr val="tx1"/>
                    </a:gs>
                  </a:gsLst>
                  <a:lin ang="5400000" scaled="0"/>
                </a:gradFill>
                <a:latin typeface="+mn-lt"/>
                <a:ea typeface="+mj-ea"/>
                <a:cs typeface="Segoe UI Light" panose="020B0502040204020203" pitchFamily="34" charset="0"/>
              </a:defRPr>
            </a:lvl1pPr>
            <a:lvl2pPr marL="341629" indent="-155433">
              <a:buFont typeface="Wingdings" panose="05000000000000000000" pitchFamily="2" charset="2"/>
              <a:buChar char=""/>
              <a:defRPr sz="2040">
                <a:gradFill>
                  <a:gsLst>
                    <a:gs pos="9554">
                      <a:schemeClr val="tx1"/>
                    </a:gs>
                    <a:gs pos="47000">
                      <a:schemeClr val="tx1"/>
                    </a:gs>
                  </a:gsLst>
                  <a:lin ang="5400000" scaled="1"/>
                </a:gradFill>
              </a:defRPr>
            </a:lvl2pPr>
            <a:lvl3pPr marL="508395" indent="-145718">
              <a:buFont typeface="Wingdings" panose="05000000000000000000" pitchFamily="2" charset="2"/>
              <a:buChar char=""/>
              <a:defRPr sz="1836">
                <a:gradFill>
                  <a:gsLst>
                    <a:gs pos="9554">
                      <a:schemeClr val="tx1"/>
                    </a:gs>
                    <a:gs pos="47000">
                      <a:schemeClr val="tx1"/>
                    </a:gs>
                  </a:gsLst>
                  <a:lin ang="5400000" scaled="1"/>
                </a:gradFill>
              </a:defRPr>
            </a:lvl3pPr>
            <a:lvl4pPr marL="642780" indent="-124671">
              <a:buFont typeface="Wingdings" panose="05000000000000000000" pitchFamily="2" charset="2"/>
              <a:buChar char=""/>
              <a:defRPr sz="1632">
                <a:gradFill>
                  <a:gsLst>
                    <a:gs pos="9554">
                      <a:schemeClr val="tx1"/>
                    </a:gs>
                    <a:gs pos="47000">
                      <a:schemeClr val="tx1"/>
                    </a:gs>
                  </a:gsLst>
                  <a:lin ang="5400000" scaled="1"/>
                </a:gradFill>
              </a:defRPr>
            </a:lvl4pPr>
            <a:lvl5pPr marL="786878" indent="-134385">
              <a:buFont typeface="Wingdings" panose="05000000000000000000" pitchFamily="2" charset="2"/>
              <a:buChar char=""/>
              <a:defRPr sz="1632">
                <a:gradFill>
                  <a:gsLst>
                    <a:gs pos="9554">
                      <a:schemeClr val="tx1"/>
                    </a:gs>
                    <a:gs pos="47000">
                      <a:schemeClr val="tx1"/>
                    </a:gs>
                  </a:gsLst>
                  <a:lin ang="5400000" scaled="1"/>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3419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NEW - 4 section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9"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10" name="Straight Connector 9"/>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userDrawn="1">
            <p:extLst/>
          </p:nvPr>
        </p:nvGraphicFramePr>
        <p:xfrm>
          <a:off x="228703"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12" name="Text Placeholder 3"/>
          <p:cNvSpPr>
            <a:spLocks noGrp="1"/>
          </p:cNvSpPr>
          <p:nvPr>
            <p:ph type="body" sz="quarter" idx="12" hasCustomPrompt="1"/>
          </p:nvPr>
        </p:nvSpPr>
        <p:spPr>
          <a:xfrm>
            <a:off x="578672" y="934175"/>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3" hasCustomPrompt="1"/>
          </p:nvPr>
        </p:nvSpPr>
        <p:spPr>
          <a:xfrm>
            <a:off x="4365578" y="934175"/>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5" name="Text Placeholder 3"/>
          <p:cNvSpPr>
            <a:spLocks noGrp="1"/>
          </p:cNvSpPr>
          <p:nvPr>
            <p:ph type="body" sz="quarter" idx="15" hasCustomPrompt="1"/>
          </p:nvPr>
        </p:nvSpPr>
        <p:spPr>
          <a:xfrm>
            <a:off x="4365578" y="3786641"/>
            <a:ext cx="3407219"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6"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969"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sp>
        <p:nvSpPr>
          <p:cNvPr id="18"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sp>
        <p:nvSpPr>
          <p:cNvPr id="19" name="Text Placeholder 13"/>
          <p:cNvSpPr>
            <a:spLocks noGrp="1"/>
          </p:cNvSpPr>
          <p:nvPr>
            <p:ph type="body" sz="quarter" idx="19"/>
          </p:nvPr>
        </p:nvSpPr>
        <p:spPr>
          <a:xfrm>
            <a:off x="4365578" y="4066421"/>
            <a:ext cx="33988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graphicFrame>
        <p:nvGraphicFramePr>
          <p:cNvPr id="20" name="Table 19"/>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1"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Tree>
    <p:extLst>
      <p:ext uri="{BB962C8B-B14F-4D97-AF65-F5344CB8AC3E}">
        <p14:creationId xmlns:p14="http://schemas.microsoft.com/office/powerpoint/2010/main" val="393650155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NEW - 1 section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9"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10" name="Straight Connector 9"/>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userDrawn="1">
            <p:extLst/>
          </p:nvPr>
        </p:nvGraphicFramePr>
        <p:xfrm>
          <a:off x="228703" y="932603"/>
          <a:ext cx="7531200" cy="568982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704550">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704550">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12" name="Text Placeholder 3"/>
          <p:cNvSpPr>
            <a:spLocks noGrp="1"/>
          </p:cNvSpPr>
          <p:nvPr>
            <p:ph type="body" sz="quarter" idx="12" hasCustomPrompt="1"/>
          </p:nvPr>
        </p:nvSpPr>
        <p:spPr>
          <a:xfrm>
            <a:off x="578672" y="934175"/>
            <a:ext cx="718206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13"/>
          <p:cNvSpPr>
            <a:spLocks noGrp="1"/>
          </p:cNvSpPr>
          <p:nvPr>
            <p:ph type="body" sz="quarter" idx="16"/>
          </p:nvPr>
        </p:nvSpPr>
        <p:spPr>
          <a:xfrm>
            <a:off x="578672" y="1215840"/>
            <a:ext cx="7182064" cy="304164"/>
          </a:xfrm>
        </p:spPr>
        <p:txBody>
          <a:bodyPr lIns="0" tIns="27432" rIns="27432" bIns="0">
            <a:noAutofit/>
          </a:bodyPr>
          <a:lstStyle>
            <a:lvl1pPr marL="0" indent="0">
              <a:lnSpc>
                <a:spcPct val="100000"/>
              </a:lnSpc>
              <a:spcBef>
                <a:spcPts val="0"/>
              </a:spcBef>
              <a:buNone/>
              <a:defRPr sz="969"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20" name="Table 19"/>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1"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Tree>
    <p:extLst>
      <p:ext uri="{BB962C8B-B14F-4D97-AF65-F5344CB8AC3E}">
        <p14:creationId xmlns:p14="http://schemas.microsoft.com/office/powerpoint/2010/main" val="4073799926"/>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NEW - 2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569209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619730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034A38F-4DC1-4A22-9B64-D6ED08340E98}"/>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3569326217"/>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NEW - 2 short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285045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782695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NEW - 2 stacked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7254031">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1" y="932603"/>
            <a:ext cx="7147101"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1" y="3786965"/>
            <a:ext cx="7147101"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7147099"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714767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019290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NEW - JPC layout - 3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33184" y="776774"/>
          <a:ext cx="11970074"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8518952">
                  <a:extLst>
                    <a:ext uri="{9D8B030D-6E8A-4147-A177-3AD203B41FA5}">
                      <a16:colId xmlns:a16="http://schemas.microsoft.com/office/drawing/2014/main" val="17643776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2">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2">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779764095"/>
                  </a:ext>
                </a:extLst>
              </a:tr>
            </a:tbl>
          </a:graphicData>
        </a:graphic>
      </p:graphicFrame>
      <p:sp>
        <p:nvSpPr>
          <p:cNvPr id="11" name="Text Placeholder 3"/>
          <p:cNvSpPr>
            <a:spLocks noGrp="1"/>
          </p:cNvSpPr>
          <p:nvPr>
            <p:ph type="body" sz="quarter" idx="12" hasCustomPrompt="1"/>
          </p:nvPr>
        </p:nvSpPr>
        <p:spPr>
          <a:xfrm>
            <a:off x="578671" y="785566"/>
            <a:ext cx="2798207"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hidden="1"/>
          <p:cNvSpPr>
            <a:spLocks noGrp="1"/>
          </p:cNvSpPr>
          <p:nvPr>
            <p:ph type="body" sz="quarter" idx="13" hasCustomPrompt="1"/>
          </p:nvPr>
        </p:nvSpPr>
        <p:spPr>
          <a:xfrm>
            <a:off x="3761293" y="785566"/>
            <a:ext cx="8441257"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4" hasCustomPrompt="1"/>
          </p:nvPr>
        </p:nvSpPr>
        <p:spPr>
          <a:xfrm>
            <a:off x="3761293" y="3722903"/>
            <a:ext cx="8441257"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Tree>
    <p:extLst>
      <p:ext uri="{BB962C8B-B14F-4D97-AF65-F5344CB8AC3E}">
        <p14:creationId xmlns:p14="http://schemas.microsoft.com/office/powerpoint/2010/main" val="19810822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NEW - 3 section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9"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10" name="Straight Connector 9"/>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userDrawn="1">
            <p:extLst/>
          </p:nvPr>
        </p:nvGraphicFramePr>
        <p:xfrm>
          <a:off x="228703"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12" name="Text Placeholder 3"/>
          <p:cNvSpPr>
            <a:spLocks noGrp="1"/>
          </p:cNvSpPr>
          <p:nvPr>
            <p:ph type="body" sz="quarter" idx="12" hasCustomPrompt="1"/>
          </p:nvPr>
        </p:nvSpPr>
        <p:spPr>
          <a:xfrm>
            <a:off x="578672" y="934175"/>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3" hasCustomPrompt="1"/>
          </p:nvPr>
        </p:nvSpPr>
        <p:spPr>
          <a:xfrm>
            <a:off x="4365578" y="934175"/>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3"/>
          <p:cNvSpPr>
            <a:spLocks noGrp="1"/>
          </p:cNvSpPr>
          <p:nvPr>
            <p:ph type="body" sz="quarter" idx="14" hasCustomPrompt="1"/>
          </p:nvPr>
        </p:nvSpPr>
        <p:spPr>
          <a:xfrm>
            <a:off x="578671" y="3786965"/>
            <a:ext cx="7181231"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6"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969"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sp>
        <p:nvSpPr>
          <p:cNvPr id="18" name="Text Placeholder 13"/>
          <p:cNvSpPr>
            <a:spLocks noGrp="1"/>
          </p:cNvSpPr>
          <p:nvPr>
            <p:ph type="body" sz="quarter" idx="18"/>
          </p:nvPr>
        </p:nvSpPr>
        <p:spPr>
          <a:xfrm>
            <a:off x="578671" y="4066421"/>
            <a:ext cx="7181230" cy="304164"/>
          </a:xfrm>
        </p:spPr>
        <p:txBody>
          <a:bodyPr lIns="0" tIns="27432" rIns="27432" bIns="0">
            <a:noAutofit/>
          </a:bodyPr>
          <a:lstStyle>
            <a:lvl1pPr marL="0" indent="0">
              <a:lnSpc>
                <a:spcPct val="100000"/>
              </a:lnSpc>
              <a:spcBef>
                <a:spcPts val="0"/>
              </a:spcBef>
              <a:buNone/>
              <a:defRPr lang="en-US" sz="969" kern="1200" spc="-10" baseline="0" dirty="0">
                <a:gradFill>
                  <a:gsLst>
                    <a:gs pos="5310">
                      <a:schemeClr val="tx1"/>
                    </a:gs>
                    <a:gs pos="13717">
                      <a:schemeClr val="tx1"/>
                    </a:gs>
                  </a:gsLst>
                  <a:lin ang="5400000" scaled="1"/>
                </a:gradFill>
                <a:latin typeface="Segoe UI" panose="020B0502040204020203" pitchFamily="34" charset="0"/>
                <a:ea typeface="+mn-ea"/>
                <a:cs typeface="Segoe UI" panose="020B0502040204020203" pitchFamily="34" charset="0"/>
              </a:defRPr>
            </a:lvl1pPr>
          </a:lstStyle>
          <a:p>
            <a:pPr marL="0" lvl="0" indent="0" algn="l" defTabSz="932608" rtl="0" eaLnBrk="1" latinLnBrk="0" hangingPunct="1">
              <a:lnSpc>
                <a:spcPct val="100000"/>
              </a:lnSpc>
              <a:spcBef>
                <a:spcPts val="0"/>
              </a:spcBef>
              <a:buFont typeface="Arial" panose="020B0604020202020204" pitchFamily="34" charset="0"/>
              <a:buNone/>
            </a:pPr>
            <a:r>
              <a:rPr lang="en-US"/>
              <a:t>Edit Master text styles</a:t>
            </a:r>
          </a:p>
        </p:txBody>
      </p:sp>
      <p:graphicFrame>
        <p:nvGraphicFramePr>
          <p:cNvPr id="20" name="Table 19"/>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1"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Tree>
    <p:extLst>
      <p:ext uri="{BB962C8B-B14F-4D97-AF65-F5344CB8AC3E}">
        <p14:creationId xmlns:p14="http://schemas.microsoft.com/office/powerpoint/2010/main" val="1618608438"/>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NEW - 3 tables, 1 tall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531200"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rowSpan="3"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2</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gridSpan="2" v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v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v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41563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2" y="4066421"/>
            <a:ext cx="34159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708075"/>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31605">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598188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NEW - JPC layout - 4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33184" y="776774"/>
          <a:ext cx="11977761"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4782569">
                  <a:extLst>
                    <a:ext uri="{9D8B030D-6E8A-4147-A177-3AD203B41FA5}">
                      <a16:colId xmlns:a16="http://schemas.microsoft.com/office/drawing/2014/main" val="176437768"/>
                    </a:ext>
                  </a:extLst>
                </a:gridCol>
                <a:gridCol w="279821">
                  <a:extLst>
                    <a:ext uri="{9D8B030D-6E8A-4147-A177-3AD203B41FA5}">
                      <a16:colId xmlns:a16="http://schemas.microsoft.com/office/drawing/2014/main" val="3475975952"/>
                    </a:ext>
                  </a:extLst>
                </a:gridCol>
                <a:gridCol w="3464249">
                  <a:extLst>
                    <a:ext uri="{9D8B030D-6E8A-4147-A177-3AD203B41FA5}">
                      <a16:colId xmlns:a16="http://schemas.microsoft.com/office/drawing/2014/main" val="335672931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3</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4</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sp>
        <p:nvSpPr>
          <p:cNvPr id="11" name="Text Placeholder 3"/>
          <p:cNvSpPr>
            <a:spLocks noGrp="1"/>
          </p:cNvSpPr>
          <p:nvPr>
            <p:ph type="body" sz="quarter" idx="12" hasCustomPrompt="1"/>
          </p:nvPr>
        </p:nvSpPr>
        <p:spPr>
          <a:xfrm>
            <a:off x="578672" y="785566"/>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2" name="Text Placeholder 3"/>
          <p:cNvSpPr>
            <a:spLocks noGrp="1"/>
          </p:cNvSpPr>
          <p:nvPr>
            <p:ph type="body" sz="quarter" idx="13" hasCustomPrompt="1"/>
          </p:nvPr>
        </p:nvSpPr>
        <p:spPr>
          <a:xfrm>
            <a:off x="3761293" y="785566"/>
            <a:ext cx="8441257"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3" name="Text Placeholder 3"/>
          <p:cNvSpPr>
            <a:spLocks noGrp="1"/>
          </p:cNvSpPr>
          <p:nvPr>
            <p:ph type="body" sz="quarter" idx="14" hasCustomPrompt="1"/>
          </p:nvPr>
        </p:nvSpPr>
        <p:spPr>
          <a:xfrm>
            <a:off x="3761293" y="3722903"/>
            <a:ext cx="4663678"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cxnSp>
        <p:nvCxnSpPr>
          <p:cNvPr id="3" name="Straight Connector 2"/>
          <p:cNvCxnSpPr/>
          <p:nvPr userDrawn="1"/>
        </p:nvCxnSpPr>
        <p:spPr>
          <a:xfrm>
            <a:off x="8466875" y="3966849"/>
            <a:ext cx="0" cy="2673287"/>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quarter" idx="15" hasCustomPrompt="1"/>
          </p:nvPr>
        </p:nvSpPr>
        <p:spPr>
          <a:xfrm>
            <a:off x="8819085" y="3722903"/>
            <a:ext cx="3357848"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Tree>
    <p:extLst>
      <p:ext uri="{BB962C8B-B14F-4D97-AF65-F5344CB8AC3E}">
        <p14:creationId xmlns:p14="http://schemas.microsoft.com/office/powerpoint/2010/main" val="133624518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NEW - JPC layout - 5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88990" y="753321"/>
          <a:ext cx="11977761"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4782569">
                  <a:extLst>
                    <a:ext uri="{9D8B030D-6E8A-4147-A177-3AD203B41FA5}">
                      <a16:colId xmlns:a16="http://schemas.microsoft.com/office/drawing/2014/main" val="176437768"/>
                    </a:ext>
                  </a:extLst>
                </a:gridCol>
                <a:gridCol w="279821">
                  <a:extLst>
                    <a:ext uri="{9D8B030D-6E8A-4147-A177-3AD203B41FA5}">
                      <a16:colId xmlns:a16="http://schemas.microsoft.com/office/drawing/2014/main" val="3475975952"/>
                    </a:ext>
                  </a:extLst>
                </a:gridCol>
                <a:gridCol w="3464249">
                  <a:extLst>
                    <a:ext uri="{9D8B030D-6E8A-4147-A177-3AD203B41FA5}">
                      <a16:colId xmlns:a16="http://schemas.microsoft.com/office/drawing/2014/main" val="335672931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5</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cxnSp>
        <p:nvCxnSpPr>
          <p:cNvPr id="3" name="Straight Connector 2"/>
          <p:cNvCxnSpPr/>
          <p:nvPr userDrawn="1"/>
        </p:nvCxnSpPr>
        <p:spPr>
          <a:xfrm>
            <a:off x="8546592" y="3966849"/>
            <a:ext cx="0" cy="2673287"/>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userDrawn="1">
            <p:extLst/>
          </p:nvPr>
        </p:nvGraphicFramePr>
        <p:xfrm>
          <a:off x="296962" y="3705045"/>
          <a:ext cx="3178874" cy="2911638"/>
        </p:xfrm>
        <a:graphic>
          <a:graphicData uri="http://schemas.openxmlformats.org/drawingml/2006/table">
            <a:tbl>
              <a:tblPr firstRow="1" bandRow="1">
                <a:tableStyleId>{5C22544A-7EE6-4342-B048-85BDC9FD1C3A}</a:tableStyleId>
              </a:tblPr>
              <a:tblGrid>
                <a:gridCol w="261085">
                  <a:extLst>
                    <a:ext uri="{9D8B030D-6E8A-4147-A177-3AD203B41FA5}">
                      <a16:colId xmlns:a16="http://schemas.microsoft.com/office/drawing/2014/main" val="1253273380"/>
                    </a:ext>
                  </a:extLst>
                </a:gridCol>
                <a:gridCol w="2917789">
                  <a:extLst>
                    <a:ext uri="{9D8B030D-6E8A-4147-A177-3AD203B41FA5}">
                      <a16:colId xmlns:a16="http://schemas.microsoft.com/office/drawing/2014/main" val="3818542227"/>
                    </a:ext>
                  </a:extLst>
                </a:gridCol>
              </a:tblGrid>
              <a:tr h="274173">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63746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164997163"/>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NEW - JPC layout - 5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6" name="Title 1"/>
          <p:cNvSpPr>
            <a:spLocks noGrp="1"/>
          </p:cNvSpPr>
          <p:nvPr>
            <p:ph type="title" hasCustomPrompt="1"/>
          </p:nvPr>
        </p:nvSpPr>
        <p:spPr>
          <a:xfrm>
            <a:off x="233185" y="43890"/>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78823" y="477248"/>
          <a:ext cx="12187930" cy="6195274"/>
        </p:xfrm>
        <a:graphic>
          <a:graphicData uri="http://schemas.openxmlformats.org/drawingml/2006/table">
            <a:tbl>
              <a:tblPr firstRow="1" bandRow="1">
                <a:tableStyleId>{5C22544A-7EE6-4342-B048-85BDC9FD1C3A}</a:tableStyleId>
              </a:tblPr>
              <a:tblGrid>
                <a:gridCol w="284730">
                  <a:extLst>
                    <a:ext uri="{9D8B030D-6E8A-4147-A177-3AD203B41FA5}">
                      <a16:colId xmlns:a16="http://schemas.microsoft.com/office/drawing/2014/main" val="4119799947"/>
                    </a:ext>
                  </a:extLst>
                </a:gridCol>
                <a:gridCol w="2942217">
                  <a:extLst>
                    <a:ext uri="{9D8B030D-6E8A-4147-A177-3AD203B41FA5}">
                      <a16:colId xmlns:a16="http://schemas.microsoft.com/office/drawing/2014/main" val="1192295460"/>
                    </a:ext>
                  </a:extLst>
                </a:gridCol>
                <a:gridCol w="284730">
                  <a:extLst>
                    <a:ext uri="{9D8B030D-6E8A-4147-A177-3AD203B41FA5}">
                      <a16:colId xmlns:a16="http://schemas.microsoft.com/office/drawing/2014/main" val="811496785"/>
                    </a:ext>
                  </a:extLst>
                </a:gridCol>
                <a:gridCol w="4866488">
                  <a:extLst>
                    <a:ext uri="{9D8B030D-6E8A-4147-A177-3AD203B41FA5}">
                      <a16:colId xmlns:a16="http://schemas.microsoft.com/office/drawing/2014/main" val="176437768"/>
                    </a:ext>
                  </a:extLst>
                </a:gridCol>
                <a:gridCol w="284730">
                  <a:extLst>
                    <a:ext uri="{9D8B030D-6E8A-4147-A177-3AD203B41FA5}">
                      <a16:colId xmlns:a16="http://schemas.microsoft.com/office/drawing/2014/main" val="3475975952"/>
                    </a:ext>
                  </a:extLst>
                </a:gridCol>
                <a:gridCol w="3525035">
                  <a:extLst>
                    <a:ext uri="{9D8B030D-6E8A-4147-A177-3AD203B41FA5}">
                      <a16:colId xmlns:a16="http://schemas.microsoft.com/office/drawing/2014/main" val="3356729318"/>
                    </a:ext>
                  </a:extLst>
                </a:gridCol>
              </a:tblGrid>
              <a:tr h="291956">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3128141">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310286">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5</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464891">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cxnSp>
        <p:nvCxnSpPr>
          <p:cNvPr id="3" name="Straight Connector 2"/>
          <p:cNvCxnSpPr/>
          <p:nvPr userDrawn="1"/>
        </p:nvCxnSpPr>
        <p:spPr>
          <a:xfrm flipH="1">
            <a:off x="8513146" y="4141784"/>
            <a:ext cx="7820" cy="2534452"/>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graphicFrame>
        <p:nvGraphicFramePr>
          <p:cNvPr id="18" name="Table 17"/>
          <p:cNvGraphicFramePr>
            <a:graphicFrameLocks noGrp="1"/>
          </p:cNvGraphicFramePr>
          <p:nvPr userDrawn="1">
            <p:extLst/>
          </p:nvPr>
        </p:nvGraphicFramePr>
        <p:xfrm>
          <a:off x="78823" y="3902474"/>
          <a:ext cx="3222973" cy="2830363"/>
        </p:xfrm>
        <a:graphic>
          <a:graphicData uri="http://schemas.openxmlformats.org/drawingml/2006/table">
            <a:tbl>
              <a:tblPr firstRow="1" bandRow="1">
                <a:tableStyleId>{5C22544A-7EE6-4342-B048-85BDC9FD1C3A}</a:tableStyleId>
              </a:tblPr>
              <a:tblGrid>
                <a:gridCol w="279135">
                  <a:extLst>
                    <a:ext uri="{9D8B030D-6E8A-4147-A177-3AD203B41FA5}">
                      <a16:colId xmlns:a16="http://schemas.microsoft.com/office/drawing/2014/main" val="1253273380"/>
                    </a:ext>
                  </a:extLst>
                </a:gridCol>
                <a:gridCol w="2943838">
                  <a:extLst>
                    <a:ext uri="{9D8B030D-6E8A-4147-A177-3AD203B41FA5}">
                      <a16:colId xmlns:a16="http://schemas.microsoft.com/office/drawing/2014/main" val="3818542227"/>
                    </a:ext>
                  </a:extLst>
                </a:gridCol>
              </a:tblGrid>
              <a:tr h="306787">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endParaRPr lang="en-US" sz="1300" b="0">
                        <a:latin typeface="Segoe UI Semibold" panose="020B0702040204020203" pitchFamily="34" charset="0"/>
                        <a:cs typeface="Segoe UI Semibold" panose="020B0702040204020203" pitchFamily="34" charset="0"/>
                      </a:endParaRPr>
                    </a:p>
                  </a:txBody>
                  <a:tcPr marL="65291" marR="0" marT="32720" marB="3272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23576">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Tree>
    <p:extLst>
      <p:ext uri="{BB962C8B-B14F-4D97-AF65-F5344CB8AC3E}">
        <p14:creationId xmlns:p14="http://schemas.microsoft.com/office/powerpoint/2010/main" val="349666613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NEW - JPC layout - 5 sections">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6"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cxnSp>
        <p:nvCxnSpPr>
          <p:cNvPr id="9" name="Straight Connector 8"/>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userDrawn="1">
            <p:extLst/>
          </p:nvPr>
        </p:nvGraphicFramePr>
        <p:xfrm>
          <a:off x="288990" y="753321"/>
          <a:ext cx="11977761" cy="5863361"/>
        </p:xfrm>
        <a:graphic>
          <a:graphicData uri="http://schemas.openxmlformats.org/drawingml/2006/table">
            <a:tbl>
              <a:tblPr firstRow="1" bandRow="1">
                <a:tableStyleId>{5C22544A-7EE6-4342-B048-85BDC9FD1C3A}</a:tableStyleId>
              </a:tblPr>
              <a:tblGrid>
                <a:gridCol w="279821">
                  <a:extLst>
                    <a:ext uri="{9D8B030D-6E8A-4147-A177-3AD203B41FA5}">
                      <a16:colId xmlns:a16="http://schemas.microsoft.com/office/drawing/2014/main" val="4119799947"/>
                    </a:ext>
                  </a:extLst>
                </a:gridCol>
                <a:gridCol w="2891480">
                  <a:extLst>
                    <a:ext uri="{9D8B030D-6E8A-4147-A177-3AD203B41FA5}">
                      <a16:colId xmlns:a16="http://schemas.microsoft.com/office/drawing/2014/main" val="1192295460"/>
                    </a:ext>
                  </a:extLst>
                </a:gridCol>
                <a:gridCol w="279821">
                  <a:extLst>
                    <a:ext uri="{9D8B030D-6E8A-4147-A177-3AD203B41FA5}">
                      <a16:colId xmlns:a16="http://schemas.microsoft.com/office/drawing/2014/main" val="811496785"/>
                    </a:ext>
                  </a:extLst>
                </a:gridCol>
                <a:gridCol w="4782569">
                  <a:extLst>
                    <a:ext uri="{9D8B030D-6E8A-4147-A177-3AD203B41FA5}">
                      <a16:colId xmlns:a16="http://schemas.microsoft.com/office/drawing/2014/main" val="176437768"/>
                    </a:ext>
                  </a:extLst>
                </a:gridCol>
                <a:gridCol w="279821">
                  <a:extLst>
                    <a:ext uri="{9D8B030D-6E8A-4147-A177-3AD203B41FA5}">
                      <a16:colId xmlns:a16="http://schemas.microsoft.com/office/drawing/2014/main" val="3475975952"/>
                    </a:ext>
                  </a:extLst>
                </a:gridCol>
                <a:gridCol w="3464249">
                  <a:extLst>
                    <a:ext uri="{9D8B030D-6E8A-4147-A177-3AD203B41FA5}">
                      <a16:colId xmlns:a16="http://schemas.microsoft.com/office/drawing/2014/main" val="3356729318"/>
                    </a:ext>
                  </a:extLst>
                </a:gridCol>
              </a:tblGrid>
              <a:tr h="312182">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1</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algn="l" defTabSz="811821" rtl="0" eaLnBrk="1" latinLnBrk="0" hangingPunct="1"/>
                      <a:endParaRPr lang="en-US" sz="1300" b="0" kern="1200" spc="-10" baseline="0" noProof="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algn="ctr" defTabSz="914411" rtl="0" eaLnBrk="1" latinLnBrk="0" hangingPunct="1"/>
                      <a:r>
                        <a:rPr lang="en-US" sz="1300" b="0" kern="1200" spc="-20" baseline="0" noProof="0">
                          <a:solidFill>
                            <a:schemeClr val="bg1"/>
                          </a:solidFill>
                          <a:latin typeface="Segoe UI Semibold" panose="020B0702040204020203" pitchFamily="34" charset="0"/>
                          <a:ea typeface="+mn-ea"/>
                          <a:cs typeface="Segoe UI Semibold" panose="020B0702040204020203" pitchFamily="34" charset="0"/>
                        </a:rPr>
                        <a:t>2</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algn="l"/>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3767383"/>
                  </a:ext>
                </a:extLst>
              </a:tr>
              <a:tr h="2633464">
                <a:tc rowSpan="3" gridSpan="2">
                  <a:txBody>
                    <a:bodyPr/>
                    <a:lstStyle/>
                    <a:p>
                      <a:pPr marL="0" indent="0" algn="l" defTabSz="811821" rtl="0" eaLnBrk="1" latinLnBrk="0" hangingPunct="1">
                        <a:buFont typeface="Arial" panose="020B0604020202020204" pitchFamily="34" charset="0"/>
                        <a:buNone/>
                      </a:pPr>
                      <a:endParaRPr lang="en-US" sz="900" b="0" kern="0">
                        <a:gradFill>
                          <a:gsLst>
                            <a:gs pos="8917">
                              <a:srgbClr val="373737"/>
                            </a:gs>
                            <a:gs pos="34000">
                              <a:srgbClr val="373737"/>
                            </a:gs>
                          </a:gsLst>
                          <a:lin ang="5400000" scaled="1"/>
                        </a:gradFill>
                        <a:latin typeface="Segoe UI"/>
                        <a:ea typeface="+mn-ea"/>
                        <a:cs typeface="Segoe UI" panose="020B0502040204020203" pitchFamily="34" charset="0"/>
                      </a:endParaRPr>
                    </a:p>
                  </a:txBody>
                  <a:tcPr marL="38124" marR="38124" marT="38119" marB="38119" anchor="b">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rowSpan="3" hMerge="1">
                  <a:txBody>
                    <a:bodyPr/>
                    <a:lstStyle/>
                    <a:p>
                      <a:endParaRPr lang="en-US"/>
                    </a:p>
                  </a:txBody>
                  <a:tcPr/>
                </a:tc>
                <a:tc gridSpan="4">
                  <a:txBody>
                    <a:bodyPr/>
                    <a:lstStyle>
                      <a:lvl1pPr marL="0" algn="l" defTabSz="1037347" rtl="0" eaLnBrk="1" latinLnBrk="0" hangingPunct="1">
                        <a:defRPr sz="2030" kern="1200">
                          <a:solidFill>
                            <a:schemeClr val="dk1"/>
                          </a:solidFill>
                          <a:latin typeface="Segoe UI"/>
                        </a:defRPr>
                      </a:lvl1pPr>
                      <a:lvl2pPr marL="518674" algn="l" defTabSz="1037347" rtl="0" eaLnBrk="1" latinLnBrk="0" hangingPunct="1">
                        <a:defRPr sz="2030" kern="1200">
                          <a:solidFill>
                            <a:schemeClr val="dk1"/>
                          </a:solidFill>
                          <a:latin typeface="Segoe UI"/>
                        </a:defRPr>
                      </a:lvl2pPr>
                      <a:lvl3pPr marL="1037347" algn="l" defTabSz="1037347" rtl="0" eaLnBrk="1" latinLnBrk="0" hangingPunct="1">
                        <a:defRPr sz="2030" kern="1200">
                          <a:solidFill>
                            <a:schemeClr val="dk1"/>
                          </a:solidFill>
                          <a:latin typeface="Segoe UI"/>
                        </a:defRPr>
                      </a:lvl3pPr>
                      <a:lvl4pPr marL="1556020" algn="l" defTabSz="1037347" rtl="0" eaLnBrk="1" latinLnBrk="0" hangingPunct="1">
                        <a:defRPr sz="2030" kern="1200">
                          <a:solidFill>
                            <a:schemeClr val="dk1"/>
                          </a:solidFill>
                          <a:latin typeface="Segoe UI"/>
                        </a:defRPr>
                      </a:lvl4pPr>
                      <a:lvl5pPr marL="2074694" algn="l" defTabSz="1037347" rtl="0" eaLnBrk="1" latinLnBrk="0" hangingPunct="1">
                        <a:defRPr sz="2030" kern="1200">
                          <a:solidFill>
                            <a:schemeClr val="dk1"/>
                          </a:solidFill>
                          <a:latin typeface="Segoe UI"/>
                        </a:defRPr>
                      </a:lvl5pPr>
                      <a:lvl6pPr marL="2593367" algn="l" defTabSz="1037347" rtl="0" eaLnBrk="1" latinLnBrk="0" hangingPunct="1">
                        <a:defRPr sz="2030" kern="1200">
                          <a:solidFill>
                            <a:schemeClr val="dk1"/>
                          </a:solidFill>
                          <a:latin typeface="Segoe UI"/>
                        </a:defRPr>
                      </a:lvl6pPr>
                      <a:lvl7pPr marL="3112040" algn="l" defTabSz="1037347" rtl="0" eaLnBrk="1" latinLnBrk="0" hangingPunct="1">
                        <a:defRPr sz="2030" kern="1200">
                          <a:solidFill>
                            <a:schemeClr val="dk1"/>
                          </a:solidFill>
                          <a:latin typeface="Segoe UI"/>
                        </a:defRPr>
                      </a:lvl7pPr>
                      <a:lvl8pPr marL="3630714" algn="l" defTabSz="1037347" rtl="0" eaLnBrk="1" latinLnBrk="0" hangingPunct="1">
                        <a:defRPr sz="2030" kern="1200">
                          <a:solidFill>
                            <a:schemeClr val="dk1"/>
                          </a:solidFill>
                          <a:latin typeface="Segoe UI"/>
                        </a:defRPr>
                      </a:lvl8pPr>
                      <a:lvl9pPr marL="4149388" algn="l" defTabSz="1037347" rtl="0" eaLnBrk="1" latinLnBrk="0" hangingPunct="1">
                        <a:defRPr sz="2030" kern="1200">
                          <a:solidFill>
                            <a:schemeClr val="dk1"/>
                          </a:solidFill>
                          <a:latin typeface="Segoe UI"/>
                        </a:defRPr>
                      </a:lvl9pPr>
                    </a:lstStyle>
                    <a:p>
                      <a:pPr marL="0" algn="l" defTabSz="811821" rtl="0" eaLnBrk="1" latinLnBrk="0" hangingPunct="1"/>
                      <a:endParaRPr lang="en-US" sz="900" i="0" kern="1200">
                        <a:solidFill>
                          <a:schemeClr val="tx1"/>
                        </a:solidFill>
                        <a:latin typeface="Segoe UI"/>
                        <a:ea typeface="+mn-ea"/>
                        <a:cs typeface="+mn-cs"/>
                      </a:endParaRPr>
                    </a:p>
                  </a:txBody>
                  <a:tcPr marL="40031" marR="40031" marT="40025" marB="4002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6893356"/>
                  </a:ext>
                </a:extLst>
              </a:tr>
              <a:tr h="282058">
                <a:tc gridSpan="2" vMerge="1">
                  <a:txBody>
                    <a:bodyPr/>
                    <a:lstStyle/>
                    <a:p>
                      <a:pPr marL="0" algn="ctr" defTabSz="811821" rtl="0" eaLnBrk="1" latinLnBrk="0" hangingPunct="1"/>
                      <a:endParaRPr kumimoji="0" lang="en-US" sz="11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hMerge="1" vMerge="1">
                  <a:txBody>
                    <a:bodyPr/>
                    <a:lstStyle/>
                    <a:p>
                      <a:endParaRPr lang="en-US"/>
                    </a:p>
                  </a:txBody>
                  <a:tcPr/>
                </a:tc>
                <a:tc>
                  <a:txBody>
                    <a:bodyPr/>
                    <a:lstStyle/>
                    <a:p>
                      <a:pPr marL="0" algn="ctr" defTabSz="914411" rtl="0" eaLnBrk="1" latinLnBrk="0" hangingPunct="1"/>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38124" marR="38124" marT="38119" marB="38119">
                    <a:lnL w="6350" cap="flat" cmpd="sng" algn="ctr">
                      <a:solidFill>
                        <a:srgbClr val="B2B2B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10" baseline="0">
                          <a:solidFill>
                            <a:schemeClr val="lt1"/>
                          </a:solidFill>
                          <a:latin typeface="Segoe UI Semibold" panose="020B0702040204020203" pitchFamily="34" charset="0"/>
                          <a:ea typeface="+mn-ea"/>
                          <a:cs typeface="Segoe UI Semibold" panose="020B0702040204020203" pitchFamily="34" charset="0"/>
                        </a:rPr>
                        <a:t>5</a:t>
                      </a: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endParaRPr lang="en-US" sz="1300" b="0" kern="1200" spc="-10" baseline="0">
                        <a:solidFill>
                          <a:schemeClr val="lt1"/>
                        </a:solidFill>
                        <a:latin typeface="Segoe UI Semibold" panose="020B0702040204020203" pitchFamily="34" charset="0"/>
                        <a:ea typeface="+mn-ea"/>
                        <a:cs typeface="Segoe UI Semibold" panose="020B0702040204020203" pitchFamily="34" charset="0"/>
                      </a:endParaRPr>
                    </a:p>
                  </a:txBody>
                  <a:tcPr marL="38124" marR="38124" marT="38119" marB="381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2708798178"/>
                  </a:ext>
                </a:extLst>
              </a:tr>
              <a:tr h="2635657">
                <a:tc gridSpan="2" vMerge="1">
                  <a:txBody>
                    <a:bodyPr/>
                    <a:lstStyle/>
                    <a:p>
                      <a:pPr marL="0" algn="l" defTabSz="811821" rtl="0" eaLnBrk="1" latinLnBrk="0" hangingPunct="1"/>
                      <a:endParaRPr lang="en-US" sz="900" kern="1200">
                        <a:solidFill>
                          <a:schemeClr val="dk1"/>
                        </a:solidFill>
                        <a:latin typeface="+mn-lt"/>
                        <a:ea typeface="+mn-ea"/>
                        <a:cs typeface="+mn-cs"/>
                      </a:endParaRPr>
                    </a:p>
                  </a:txBody>
                  <a:tcPr marL="37375" marR="37375" marT="37375" marB="373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n-US"/>
                    </a:p>
                  </a:txBody>
                  <a:tcPr/>
                </a:tc>
                <a:tc gridSpan="4">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10" normalizeH="0" baseline="0" noProof="0">
                          <a:ln>
                            <a:noFill/>
                          </a:ln>
                          <a:solidFill>
                            <a:schemeClr val="accent1"/>
                          </a:solidFill>
                          <a:effectLst/>
                          <a:uLnTx/>
                          <a:uFillTx/>
                          <a:latin typeface="Segoe UI Semibold" panose="020B0702040204020203" pitchFamily="34" charset="0"/>
                          <a:ea typeface="+mn-ea"/>
                          <a:cs typeface="Segoe UI Semibold" panose="020B0702040204020203" pitchFamily="34" charset="0"/>
                        </a:rPr>
                        <a:t> </a:t>
                      </a:r>
                      <a:endParaRPr lang="en-US" sz="900" kern="1200">
                        <a:solidFill>
                          <a:srgbClr val="C00000"/>
                        </a:solidFill>
                        <a:latin typeface="+mn-lt"/>
                        <a:ea typeface="+mn-ea"/>
                        <a:cs typeface="+mn-cs"/>
                      </a:endParaRPr>
                    </a:p>
                  </a:txBody>
                  <a:tcPr marL="38124" marR="38124" marT="38119" marB="38119">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marL="37375" marR="37375" marT="37375" marB="37375">
                    <a:lnL w="6350" cap="flat" cmpd="sng" algn="ctr">
                      <a:solidFill>
                        <a:srgbClr val="B2B2B2"/>
                      </a:solidFill>
                      <a:prstDash val="solid"/>
                      <a:round/>
                      <a:headEnd type="none" w="med" len="med"/>
                      <a:tailEnd type="none" w="med" len="med"/>
                    </a:lnL>
                    <a:lnR w="6350" cap="flat" cmpd="sng" algn="ctr">
                      <a:solidFill>
                        <a:srgbClr val="B2B2B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79764095"/>
                  </a:ext>
                </a:extLst>
              </a:tr>
            </a:tbl>
          </a:graphicData>
        </a:graphic>
      </p:graphicFrame>
      <p:cxnSp>
        <p:nvCxnSpPr>
          <p:cNvPr id="3" name="Straight Connector 2"/>
          <p:cNvCxnSpPr/>
          <p:nvPr userDrawn="1"/>
        </p:nvCxnSpPr>
        <p:spPr>
          <a:xfrm>
            <a:off x="8546592" y="3966849"/>
            <a:ext cx="0" cy="2673287"/>
          </a:xfrm>
          <a:prstGeom prst="line">
            <a:avLst/>
          </a:prstGeom>
          <a:ln w="3175">
            <a:solidFill>
              <a:srgbClr val="000000">
                <a:alpha val="31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2175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Microsoft Confidential—Internal Only</a:t>
            </a:r>
          </a:p>
        </p:txBody>
      </p:sp>
      <p:sp>
        <p:nvSpPr>
          <p:cNvPr id="4" name="Slide Number Placeholder 3"/>
          <p:cNvSpPr>
            <a:spLocks noGrp="1"/>
          </p:cNvSpPr>
          <p:nvPr>
            <p:ph type="sldNum" sz="quarter" idx="11"/>
          </p:nvPr>
        </p:nvSpPr>
        <p:spPr/>
        <p:txBody>
          <a:bodyPr/>
          <a:lstStyle/>
          <a:p>
            <a:fld id="{AA51F4C4-43BE-4293-9866-908CCEECE991}" type="slidenum">
              <a:rPr lang="en-US" smtClean="0"/>
              <a:pPr/>
              <a:t>‹#›</a:t>
            </a:fld>
            <a:endParaRPr lang="en-US"/>
          </a:p>
        </p:txBody>
      </p:sp>
      <p:graphicFrame>
        <p:nvGraphicFramePr>
          <p:cNvPr id="10" name="Table 9"/>
          <p:cNvGraphicFramePr>
            <a:graphicFrameLocks noGrp="1"/>
          </p:cNvGraphicFramePr>
          <p:nvPr userDrawn="1">
            <p:extLst/>
          </p:nvPr>
        </p:nvGraphicFramePr>
        <p:xfrm>
          <a:off x="288988" y="3714761"/>
          <a:ext cx="11977761" cy="2901921"/>
        </p:xfrm>
        <a:graphic>
          <a:graphicData uri="http://schemas.openxmlformats.org/drawingml/2006/table">
            <a:tbl>
              <a:tblPr firstRow="1" bandRow="1">
                <a:tableStyleId>{5C22544A-7EE6-4342-B048-85BDC9FD1C3A}</a:tableStyleId>
              </a:tblPr>
              <a:tblGrid>
                <a:gridCol w="275167">
                  <a:extLst>
                    <a:ext uri="{9D8B030D-6E8A-4147-A177-3AD203B41FA5}">
                      <a16:colId xmlns:a16="http://schemas.microsoft.com/office/drawing/2014/main" val="1253273380"/>
                    </a:ext>
                  </a:extLst>
                </a:gridCol>
                <a:gridCol w="5340663">
                  <a:extLst>
                    <a:ext uri="{9D8B030D-6E8A-4147-A177-3AD203B41FA5}">
                      <a16:colId xmlns:a16="http://schemas.microsoft.com/office/drawing/2014/main" val="3818542227"/>
                    </a:ext>
                  </a:extLst>
                </a:gridCol>
                <a:gridCol w="285838">
                  <a:extLst>
                    <a:ext uri="{9D8B030D-6E8A-4147-A177-3AD203B41FA5}">
                      <a16:colId xmlns:a16="http://schemas.microsoft.com/office/drawing/2014/main" val="3986912018"/>
                    </a:ext>
                  </a:extLst>
                </a:gridCol>
                <a:gridCol w="6076093">
                  <a:extLst>
                    <a:ext uri="{9D8B030D-6E8A-4147-A177-3AD203B41FA5}">
                      <a16:colId xmlns:a16="http://schemas.microsoft.com/office/drawing/2014/main" val="2832882635"/>
                    </a:ext>
                  </a:extLst>
                </a:gridCol>
              </a:tblGrid>
              <a:tr h="28543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616486">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graphicFrame>
        <p:nvGraphicFramePr>
          <p:cNvPr id="11" name="Table 10"/>
          <p:cNvGraphicFramePr>
            <a:graphicFrameLocks noGrp="1"/>
          </p:cNvGraphicFramePr>
          <p:nvPr userDrawn="1">
            <p:extLst/>
          </p:nvPr>
        </p:nvGraphicFramePr>
        <p:xfrm>
          <a:off x="288988" y="767755"/>
          <a:ext cx="11977762" cy="2932573"/>
        </p:xfrm>
        <a:graphic>
          <a:graphicData uri="http://schemas.openxmlformats.org/drawingml/2006/table">
            <a:tbl>
              <a:tblPr firstRow="1" bandRow="1">
                <a:tableStyleId>{5C22544A-7EE6-4342-B048-85BDC9FD1C3A}</a:tableStyleId>
              </a:tblPr>
              <a:tblGrid>
                <a:gridCol w="282689">
                  <a:extLst>
                    <a:ext uri="{9D8B030D-6E8A-4147-A177-3AD203B41FA5}">
                      <a16:colId xmlns:a16="http://schemas.microsoft.com/office/drawing/2014/main" val="1253273380"/>
                    </a:ext>
                  </a:extLst>
                </a:gridCol>
                <a:gridCol w="2926082">
                  <a:extLst>
                    <a:ext uri="{9D8B030D-6E8A-4147-A177-3AD203B41FA5}">
                      <a16:colId xmlns:a16="http://schemas.microsoft.com/office/drawing/2014/main" val="3818542227"/>
                    </a:ext>
                  </a:extLst>
                </a:gridCol>
                <a:gridCol w="300883">
                  <a:extLst>
                    <a:ext uri="{9D8B030D-6E8A-4147-A177-3AD203B41FA5}">
                      <a16:colId xmlns:a16="http://schemas.microsoft.com/office/drawing/2014/main" val="3986912018"/>
                    </a:ext>
                  </a:extLst>
                </a:gridCol>
                <a:gridCol w="8468108">
                  <a:extLst>
                    <a:ext uri="{9D8B030D-6E8A-4147-A177-3AD203B41FA5}">
                      <a16:colId xmlns:a16="http://schemas.microsoft.com/office/drawing/2014/main" val="2832882635"/>
                    </a:ext>
                  </a:extLst>
                </a:gridCol>
              </a:tblGrid>
              <a:tr h="288450">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644123">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12" name="Title 1"/>
          <p:cNvSpPr>
            <a:spLocks noGrp="1"/>
          </p:cNvSpPr>
          <p:nvPr>
            <p:ph type="title" hasCustomPrompt="1"/>
          </p:nvPr>
        </p:nvSpPr>
        <p:spPr>
          <a:xfrm>
            <a:off x="233185" y="251803"/>
            <a:ext cx="11936795" cy="373041"/>
          </a:xfrm>
        </p:spPr>
        <p:txBody>
          <a:bodyPr vert="horz" lIns="0" tIns="45720" rIns="91440" bIns="45720" rtlCol="0" anchor="t" anchorCtr="0">
            <a:noAutofit/>
          </a:bodyPr>
          <a:lstStyle>
            <a:lvl1pPr marL="0" algn="l" defTabSz="932608" rtl="0" eaLnBrk="1" latinLnBrk="0" hangingPunct="1">
              <a:lnSpc>
                <a:spcPct val="90000"/>
              </a:lnSpc>
              <a:spcBef>
                <a:spcPct val="0"/>
              </a:spcBef>
              <a:buNone/>
              <a:defRPr lang="en-US" sz="1632" b="0" kern="1200" cap="all" spc="0" baseline="0" dirty="0">
                <a:gradFill>
                  <a:gsLst>
                    <a:gs pos="36410">
                      <a:srgbClr val="505050"/>
                    </a:gs>
                    <a:gs pos="56000">
                      <a:srgbClr val="505050"/>
                    </a:gs>
                  </a:gsLst>
                  <a:lin ang="5400000" scaled="1"/>
                </a:gradFill>
                <a:latin typeface="Segoe UI" panose="020B0502040204020203" pitchFamily="34" charset="0"/>
                <a:ea typeface="+mj-ea"/>
                <a:cs typeface="Segoe UI" panose="020B0502040204020203" pitchFamily="34" charset="0"/>
              </a:defRPr>
            </a:lvl1pPr>
          </a:lstStyle>
          <a:p>
            <a:pPr marL="0" lvl="0"/>
            <a:r>
              <a:rPr lang="en-US"/>
              <a:t>CLICK TO EDIT MASTER TITLE STYLE</a:t>
            </a:r>
          </a:p>
        </p:txBody>
      </p:sp>
    </p:spTree>
    <p:extLst>
      <p:ext uri="{BB962C8B-B14F-4D97-AF65-F5344CB8AC3E}">
        <p14:creationId xmlns:p14="http://schemas.microsoft.com/office/powerpoint/2010/main" val="28098522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2" y="4944165"/>
            <a:ext cx="980172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0" y="3090314"/>
            <a:ext cx="9823498" cy="1828800"/>
          </a:xfrm>
          <a:noFill/>
        </p:spPr>
        <p:txBody>
          <a:bodyPr lIns="0" tIns="0" rIns="0" bIns="182880" anchor="b" anchorCtr="0"/>
          <a:lstStyle>
            <a:lvl1pPr>
              <a:defRPr sz="4800"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1229362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F687D89-3EE3-40E8-A3F4-D1CD94107FA7}"/>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85303834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NEW - 3 tables and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2"/>
          <a:ext cx="75312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488431">
                  <a:extLst>
                    <a:ext uri="{9D8B030D-6E8A-4147-A177-3AD203B41FA5}">
                      <a16:colId xmlns:a16="http://schemas.microsoft.com/office/drawing/2014/main" val="2832882635"/>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415632"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365578" y="932603"/>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2" y="1215840"/>
            <a:ext cx="3415631"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365578" y="1214327"/>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graphicFrame>
        <p:nvGraphicFramePr>
          <p:cNvPr id="18" name="Table 17"/>
          <p:cNvGraphicFramePr>
            <a:graphicFrameLocks noGrp="1"/>
          </p:cNvGraphicFramePr>
          <p:nvPr userDrawn="1">
            <p:extLst/>
          </p:nvPr>
        </p:nvGraphicFramePr>
        <p:xfrm>
          <a:off x="7978552" y="932603"/>
          <a:ext cx="4191428" cy="5685569"/>
        </p:xfrm>
        <a:graphic>
          <a:graphicData uri="http://schemas.openxmlformats.org/drawingml/2006/table">
            <a:tbl>
              <a:tblPr firstRow="1" bandRow="1">
                <a:tableStyleId>{5C22544A-7EE6-4342-B048-85BDC9FD1C3A}</a:tableStyleId>
              </a:tblPr>
              <a:tblGrid>
                <a:gridCol w="4191428">
                  <a:extLst>
                    <a:ext uri="{9D8B030D-6E8A-4147-A177-3AD203B41FA5}">
                      <a16:colId xmlns:a16="http://schemas.microsoft.com/office/drawing/2014/main" val="1131230135"/>
                    </a:ext>
                  </a:extLst>
                </a:gridCol>
              </a:tblGrid>
              <a:tr h="276470">
                <a:tc>
                  <a:txBody>
                    <a:bodyPr/>
                    <a:lstStyle/>
                    <a:p>
                      <a:pPr algn="l"/>
                      <a:endParaRPr lang="en-US" sz="1300" b="0">
                        <a:latin typeface="Segoe UI Semibold" panose="020B0702040204020203" pitchFamily="34" charset="0"/>
                        <a:cs typeface="Segoe UI Semibold" panose="020B0702040204020203" pitchFamily="34" charset="0"/>
                      </a:endParaRPr>
                    </a:p>
                  </a:txBody>
                  <a:tcPr marL="76248" marR="7624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09099">
                <a:tc>
                  <a:txBody>
                    <a:bodyPr/>
                    <a:lstStyle/>
                    <a:p>
                      <a:pPr marL="0" marR="0" lvl="0" indent="0" algn="l" defTabSz="811821" rtl="0" eaLnBrk="1" fontAlgn="auto" latinLnBrk="0" hangingPunct="1">
                        <a:lnSpc>
                          <a:spcPct val="90000"/>
                        </a:lnSpc>
                        <a:spcBef>
                          <a:spcPts val="1200"/>
                        </a:spcBef>
                        <a:spcAft>
                          <a:spcPts val="600"/>
                        </a:spcAft>
                        <a:buClrTx/>
                        <a:buSzTx/>
                        <a:buFont typeface="+mj-lt"/>
                        <a:buNone/>
                        <a:tabLst/>
                        <a:defRPr/>
                      </a:pPr>
                      <a:endParaRPr lang="en-US" sz="1200" b="0" i="0" u="none" kern="1200" baseline="0">
                        <a:solidFill>
                          <a:schemeClr val="tx1"/>
                        </a:solidFill>
                        <a:latin typeface="Segoe UI Semilight" panose="020B0402040204020203" pitchFamily="34" charset="0"/>
                        <a:ea typeface="+mn-ea"/>
                        <a:cs typeface="Segoe UI Semilight" panose="020B0402040204020203" pitchFamily="34" charset="0"/>
                      </a:endParaRPr>
                    </a:p>
                  </a:txBody>
                  <a:tcPr marL="93274" marR="139910" marT="93260" marB="38119">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B2B2B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3596880"/>
                  </a:ext>
                </a:extLst>
              </a:tr>
            </a:tbl>
          </a:graphicData>
        </a:graphic>
      </p:graphicFrame>
      <p:sp>
        <p:nvSpPr>
          <p:cNvPr id="20" name="Text Placeholder 3"/>
          <p:cNvSpPr>
            <a:spLocks noGrp="1"/>
          </p:cNvSpPr>
          <p:nvPr>
            <p:ph type="body" sz="quarter" idx="20" hasCustomPrompt="1"/>
          </p:nvPr>
        </p:nvSpPr>
        <p:spPr>
          <a:xfrm>
            <a:off x="8096269" y="932603"/>
            <a:ext cx="4057400" cy="279781"/>
          </a:xfrm>
        </p:spPr>
        <p:txBody>
          <a:bodyPr tIns="45720" rIns="18288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9" name="Text Placeholder 3"/>
          <p:cNvSpPr>
            <a:spLocks noGrp="1"/>
          </p:cNvSpPr>
          <p:nvPr>
            <p:ph type="body" sz="quarter" idx="23" hasCustomPrompt="1"/>
          </p:nvPr>
        </p:nvSpPr>
        <p:spPr>
          <a:xfrm>
            <a:off x="8096269" y="1259015"/>
            <a:ext cx="4057400" cy="279781"/>
          </a:xfrm>
        </p:spPr>
        <p:txBody>
          <a:bodyPr tIns="45720" rIns="182880" bIns="27432" anchor="t">
            <a:noAutofit/>
          </a:bodyPr>
          <a:lstStyle>
            <a:lvl1pPr marL="0" indent="0">
              <a:buNone/>
              <a:defRPr lang="en-US" sz="1326" b="0" kern="1200" spc="-10" baseline="0" dirty="0" smtClean="0">
                <a:solidFill>
                  <a:srgbClr val="0072C6"/>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graphicFrame>
        <p:nvGraphicFramePr>
          <p:cNvPr id="17" name="Table 16"/>
          <p:cNvGraphicFramePr>
            <a:graphicFrameLocks noGrp="1"/>
          </p:cNvGraphicFramePr>
          <p:nvPr userDrawn="1">
            <p:extLst/>
          </p:nvPr>
        </p:nvGraphicFramePr>
        <p:xfrm>
          <a:off x="233184" y="3780251"/>
          <a:ext cx="3765600" cy="2853766"/>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488431">
                  <a:extLst>
                    <a:ext uri="{9D8B030D-6E8A-4147-A177-3AD203B41FA5}">
                      <a16:colId xmlns:a16="http://schemas.microsoft.com/office/drawing/2014/main" val="3818542227"/>
                    </a:ext>
                  </a:extLst>
                </a:gridCol>
              </a:tblGrid>
              <a:tr h="279781">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21" name="Text Placeholder 3"/>
          <p:cNvSpPr>
            <a:spLocks noGrp="1"/>
          </p:cNvSpPr>
          <p:nvPr>
            <p:ph type="body" sz="quarter" idx="24" hasCustomPrompt="1"/>
          </p:nvPr>
        </p:nvSpPr>
        <p:spPr>
          <a:xfrm>
            <a:off x="578671" y="3778310"/>
            <a:ext cx="340721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5"/>
          </p:nvPr>
        </p:nvSpPr>
        <p:spPr>
          <a:xfrm>
            <a:off x="578672" y="4060034"/>
            <a:ext cx="339880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9779490"/>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NEW - 3 short tables and comment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4">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algn="ctr"/>
                      <a:endParaRPr lang="en-US" sz="1300" b="0"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008" marR="0" marT="32081" marB="32081"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4">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4160" marT="32081" marB="32081">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297094" y="3786965"/>
            <a:ext cx="1186176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297093" y="4066421"/>
            <a:ext cx="1186176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21" name="Table 20"/>
          <p:cNvGraphicFramePr>
            <a:graphicFrameLocks noGrp="1"/>
          </p:cNvGraphicFramePr>
          <p:nvPr userDrawn="1">
            <p:extLst/>
          </p:nvPr>
        </p:nvGraphicFramePr>
        <p:xfrm>
          <a:off x="8188641" y="93260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gridSpan="2">
                  <a:txBody>
                    <a:bodyPr/>
                    <a:lstStyle/>
                    <a:p>
                      <a:pPr algn="ctr"/>
                      <a:endParaRPr lang="en-US" sz="1300" b="0" i="1" kern="1200" spc="-20" baseline="0">
                        <a:solidFill>
                          <a:schemeClr val="bg1"/>
                        </a:solidFill>
                        <a:latin typeface="Segoe UI Semibold" panose="020B0702040204020203" pitchFamily="34" charset="0"/>
                        <a:ea typeface="+mn-ea"/>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4160" marR="0" marT="32081" marB="32081"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9513575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NEW - 4 tables - 1-2 tall">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5"/>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27350">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21" name="Table 20"/>
          <p:cNvGraphicFramePr>
            <a:graphicFrameLocks noGrp="1"/>
          </p:cNvGraphicFramePr>
          <p:nvPr userDrawn="1">
            <p:extLst/>
          </p:nvPr>
        </p:nvGraphicFramePr>
        <p:xfrm>
          <a:off x="8188642" y="928763"/>
          <a:ext cx="398012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59">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0" name="Text Placeholder 3"/>
          <p:cNvSpPr>
            <a:spLocks noGrp="1"/>
          </p:cNvSpPr>
          <p:nvPr>
            <p:ph type="body" sz="quarter" idx="25" hasCustomPrompt="1"/>
          </p:nvPr>
        </p:nvSpPr>
        <p:spPr>
          <a:xfrm>
            <a:off x="8539844"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31" name="Text Placeholder 13"/>
          <p:cNvSpPr>
            <a:spLocks noGrp="1"/>
          </p:cNvSpPr>
          <p:nvPr>
            <p:ph type="body" sz="quarter" idx="26"/>
          </p:nvPr>
        </p:nvSpPr>
        <p:spPr>
          <a:xfrm>
            <a:off x="8539844"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864473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NEW - 4 tables no comment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4</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1" y="1215840"/>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1" name="Text Placeholder 13"/>
          <p:cNvSpPr>
            <a:spLocks noGrp="1"/>
          </p:cNvSpPr>
          <p:nvPr>
            <p:ph type="body" sz="quarter" idx="17"/>
          </p:nvPr>
        </p:nvSpPr>
        <p:spPr>
          <a:xfrm>
            <a:off x="6585253" y="1214327"/>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3" name="Text Placeholder 13"/>
          <p:cNvSpPr>
            <a:spLocks noGrp="1"/>
          </p:cNvSpPr>
          <p:nvPr>
            <p:ph type="body" sz="quarter" idx="19"/>
          </p:nvPr>
        </p:nvSpPr>
        <p:spPr>
          <a:xfrm>
            <a:off x="6585253"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ext Placeholder 3"/>
          <p:cNvSpPr>
            <a:spLocks noGrp="1"/>
          </p:cNvSpPr>
          <p:nvPr>
            <p:ph type="body" sz="quarter" idx="13" hasCustomPrompt="1"/>
          </p:nvPr>
        </p:nvSpPr>
        <p:spPr>
          <a:xfrm>
            <a:off x="6552525"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7" name="Text Placeholder 3"/>
          <p:cNvSpPr>
            <a:spLocks noGrp="1"/>
          </p:cNvSpPr>
          <p:nvPr>
            <p:ph type="body" sz="quarter" idx="15" hasCustomPrompt="1"/>
          </p:nvPr>
        </p:nvSpPr>
        <p:spPr>
          <a:xfrm>
            <a:off x="6585253" y="3786641"/>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0483277"/>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NEW - 1 tables, #1 wider">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59285"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59285"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4">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4143" marR="64143" marT="32072" marB="3207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2</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r>
                        <a:rPr lang="en-US" sz="1300" b="0" kern="1200">
                          <a:solidFill>
                            <a:srgbClr val="FFFFFF"/>
                          </a:solidFill>
                          <a:latin typeface="Segoe UI Semibold" panose="020B0702040204020203" pitchFamily="34" charset="0"/>
                          <a:ea typeface="+mn-ea"/>
                          <a:cs typeface="Segoe UI Semibold" panose="020B0702040204020203" pitchFamily="34" charset="0"/>
                        </a:rPr>
                        <a:t>3</a:t>
                      </a: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2" y="1215840"/>
            <a:ext cx="11659195"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3" name="Text Placeholder 13"/>
          <p:cNvSpPr>
            <a:spLocks noGrp="1"/>
          </p:cNvSpPr>
          <p:nvPr>
            <p:ph type="body" sz="quarter" idx="19"/>
          </p:nvPr>
        </p:nvSpPr>
        <p:spPr>
          <a:xfrm>
            <a:off x="6585253" y="4066421"/>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2" y="932603"/>
            <a:ext cx="11659195"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7" name="Text Placeholder 3"/>
          <p:cNvSpPr>
            <a:spLocks noGrp="1"/>
          </p:cNvSpPr>
          <p:nvPr>
            <p:ph type="body" sz="quarter" idx="15" hasCustomPrompt="1"/>
          </p:nvPr>
        </p:nvSpPr>
        <p:spPr>
          <a:xfrm>
            <a:off x="6585253" y="3786641"/>
            <a:ext cx="55964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335217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NEW - 3 tables, 3 wide">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sp>
        <p:nvSpPr>
          <p:cNvPr id="23" name="Text Placeholder 13"/>
          <p:cNvSpPr>
            <a:spLocks noGrp="1"/>
          </p:cNvSpPr>
          <p:nvPr>
            <p:ph type="body" sz="quarter" idx="22"/>
          </p:nvPr>
        </p:nvSpPr>
        <p:spPr>
          <a:xfrm>
            <a:off x="235775" y="648355"/>
            <a:ext cx="11967516"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9" name="Table 3072"/>
          <p:cNvGraphicFramePr>
            <a:graphicFrameLocks noGrp="1"/>
          </p:cNvGraphicFramePr>
          <p:nvPr userDrawn="1">
            <p:extLst/>
          </p:nvPr>
        </p:nvGraphicFramePr>
        <p:xfrm>
          <a:off x="222083" y="932602"/>
          <a:ext cx="11992313" cy="5691424"/>
        </p:xfrm>
        <a:graphic>
          <a:graphicData uri="http://schemas.openxmlformats.org/drawingml/2006/table">
            <a:tbl>
              <a:tblPr firstRow="1" bandRow="1">
                <a:tableStyleId>{5C22544A-7EE6-4342-B048-85BDC9FD1C3A}</a:tableStyleId>
              </a:tblPr>
              <a:tblGrid>
                <a:gridCol w="223363">
                  <a:extLst>
                    <a:ext uri="{9D8B030D-6E8A-4147-A177-3AD203B41FA5}">
                      <a16:colId xmlns:a16="http://schemas.microsoft.com/office/drawing/2014/main" val="1253273380"/>
                    </a:ext>
                  </a:extLst>
                </a:gridCol>
                <a:gridCol w="5772793">
                  <a:extLst>
                    <a:ext uri="{9D8B030D-6E8A-4147-A177-3AD203B41FA5}">
                      <a16:colId xmlns:a16="http://schemas.microsoft.com/office/drawing/2014/main" val="3818542227"/>
                    </a:ext>
                  </a:extLst>
                </a:gridCol>
                <a:gridCol w="257556">
                  <a:extLst>
                    <a:ext uri="{9D8B030D-6E8A-4147-A177-3AD203B41FA5}">
                      <a16:colId xmlns:a16="http://schemas.microsoft.com/office/drawing/2014/main" val="3605905983"/>
                    </a:ext>
                  </a:extLst>
                </a:gridCol>
                <a:gridCol w="5738601">
                  <a:extLst>
                    <a:ext uri="{9D8B030D-6E8A-4147-A177-3AD203B41FA5}">
                      <a16:colId xmlns:a16="http://schemas.microsoft.com/office/drawing/2014/main" val="557887948"/>
                    </a:ext>
                  </a:extLst>
                </a:gridCol>
              </a:tblGrid>
              <a:tr h="271727">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r>
                        <a:rPr lang="en-US" sz="1300" b="0" spc="0" baseline="0">
                          <a:latin typeface="Segoe UI Semibold" panose="020B0702040204020203" pitchFamily="34" charset="0"/>
                          <a:cs typeface="Segoe UI Semibold" panose="020B0702040204020203" pitchFamily="34" charset="0"/>
                        </a:rPr>
                        <a:t>2</a:t>
                      </a: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marL="0" marR="0" indent="0" algn="l" defTabSz="811821" rtl="0" eaLnBrk="1" fontAlgn="auto" latinLnBrk="0" hangingPunct="1">
                        <a:lnSpc>
                          <a:spcPct val="100000"/>
                        </a:lnSpc>
                        <a:spcBef>
                          <a:spcPts val="0"/>
                        </a:spcBef>
                        <a:spcAft>
                          <a:spcPts val="0"/>
                        </a:spcAft>
                        <a:buClrTx/>
                        <a:buSzTx/>
                        <a:buFontTx/>
                        <a:buNone/>
                        <a:tabLst/>
                        <a:defRPr/>
                      </a:pPr>
                      <a:endParaRPr lang="en-US" sz="1300" b="0" spc="0" baseline="0">
                        <a:latin typeface="Segoe UI Semibold" panose="020B0702040204020203" pitchFamily="34" charset="0"/>
                        <a:cs typeface="Segoe UI Semibold" panose="020B0702040204020203" pitchFamily="34" charset="0"/>
                      </a:endParaRPr>
                    </a:p>
                  </a:txBody>
                  <a:tcPr marL="60474"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985">
                <a:tc gridSpan="2">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41300"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gradFill>
                          <a:gsLst>
                            <a:gs pos="33846">
                              <a:schemeClr val="tx1"/>
                            </a:gs>
                            <a:gs pos="47000">
                              <a:schemeClr val="tx1"/>
                            </a:gs>
                          </a:gsLst>
                          <a:lin ang="5400000" scaled="1"/>
                        </a:gra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r h="271727">
                <a:tc>
                  <a:txBody>
                    <a:bodyPr/>
                    <a:lstStyle/>
                    <a:p>
                      <a:pPr algn="ctr"/>
                      <a:r>
                        <a:rPr lang="en-US" sz="1300" b="0" kern="1200">
                          <a:solidFill>
                            <a:schemeClr val="bg1"/>
                          </a:solidFill>
                          <a:latin typeface="Segoe UI Semibold" panose="020B0702040204020203" pitchFamily="34" charset="0"/>
                          <a:ea typeface="+mn-ea"/>
                          <a:cs typeface="Segoe UI Semibold" panose="020B0702040204020203" pitchFamily="34" charset="0"/>
                        </a:rPr>
                        <a:t>3</a:t>
                      </a:r>
                    </a:p>
                  </a:txBody>
                  <a:tcPr marL="0"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gridSpan="3">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5429" marR="0" marT="32710" marB="32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4143"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hMerge="1">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rgbClr val="FFFFFF"/>
                        </a:solidFill>
                        <a:latin typeface="Segoe UI Semibold" panose="020B0702040204020203" pitchFamily="34" charset="0"/>
                        <a:ea typeface="+mn-ea"/>
                        <a:cs typeface="Segoe UI Semibold" panose="020B0702040204020203" pitchFamily="34" charset="0"/>
                      </a:endParaRPr>
                    </a:p>
                  </a:txBody>
                  <a:tcPr marL="64143" marR="0" marT="32072" marB="320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985">
                <a:tc gridSpan="4">
                  <a:txBody>
                    <a:bodyPr/>
                    <a:lstStyle/>
                    <a:p>
                      <a:pPr marL="53975" marR="0" lvl="0" indent="0" algn="l" defTabSz="811821"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5429" marR="65429" marT="32710" marB="3271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hMerge="1">
                  <a:txBody>
                    <a:bodyPr/>
                    <a:lstStyle/>
                    <a:p>
                      <a:pPr marL="225425" marR="0" lvl="0" indent="-171450" algn="l" defTabSz="811821"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a:ln>
                          <a:noFill/>
                        </a:ln>
                        <a:solidFill>
                          <a:schemeClr val="tx1">
                            <a:lumMod val="50000"/>
                          </a:schemeClr>
                        </a:solidFill>
                        <a:effectLst/>
                        <a:uLnTx/>
                        <a:uFillTx/>
                        <a:latin typeface="Segoe UI" panose="020B0502040204020203" pitchFamily="34" charset="0"/>
                        <a:ea typeface="+mn-ea"/>
                        <a:cs typeface="Segoe UI" panose="020B0502040204020203" pitchFamily="34" charset="0"/>
                      </a:endParaRPr>
                    </a:p>
                  </a:txBody>
                  <a:tcPr marL="64143" marR="64143" marT="32072" marB="3207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9243" marR="69243" marT="34622" marB="34622">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1084023"/>
                  </a:ext>
                </a:extLst>
              </a:tr>
            </a:tbl>
          </a:graphicData>
        </a:graphic>
      </p:graphicFrame>
      <p:sp>
        <p:nvSpPr>
          <p:cNvPr id="10" name="Text Placeholder 13"/>
          <p:cNvSpPr>
            <a:spLocks noGrp="1"/>
          </p:cNvSpPr>
          <p:nvPr>
            <p:ph type="body" sz="quarter" idx="16"/>
          </p:nvPr>
        </p:nvSpPr>
        <p:spPr>
          <a:xfrm>
            <a:off x="578671" y="1215840"/>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1" name="Text Placeholder 13"/>
          <p:cNvSpPr>
            <a:spLocks noGrp="1"/>
          </p:cNvSpPr>
          <p:nvPr>
            <p:ph type="body" sz="quarter" idx="17"/>
          </p:nvPr>
        </p:nvSpPr>
        <p:spPr>
          <a:xfrm>
            <a:off x="6585253" y="1214327"/>
            <a:ext cx="55964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2" name="Text Placeholder 13"/>
          <p:cNvSpPr>
            <a:spLocks noGrp="1"/>
          </p:cNvSpPr>
          <p:nvPr>
            <p:ph type="body" sz="quarter" idx="18"/>
          </p:nvPr>
        </p:nvSpPr>
        <p:spPr>
          <a:xfrm>
            <a:off x="578671" y="4066421"/>
            <a:ext cx="11565922"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4" name="Text Placeholder 3"/>
          <p:cNvSpPr>
            <a:spLocks noGrp="1"/>
          </p:cNvSpPr>
          <p:nvPr>
            <p:ph type="body" sz="quarter" idx="12" hasCustomPrompt="1"/>
          </p:nvPr>
        </p:nvSpPr>
        <p:spPr>
          <a:xfrm>
            <a:off x="578671"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5" name="Text Placeholder 3"/>
          <p:cNvSpPr>
            <a:spLocks noGrp="1"/>
          </p:cNvSpPr>
          <p:nvPr>
            <p:ph type="body" sz="quarter" idx="13" hasCustomPrompt="1"/>
          </p:nvPr>
        </p:nvSpPr>
        <p:spPr>
          <a:xfrm>
            <a:off x="6552525" y="932603"/>
            <a:ext cx="55964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6" name="Text Placeholder 3"/>
          <p:cNvSpPr>
            <a:spLocks noGrp="1"/>
          </p:cNvSpPr>
          <p:nvPr>
            <p:ph type="body" sz="quarter" idx="14" hasCustomPrompt="1"/>
          </p:nvPr>
        </p:nvSpPr>
        <p:spPr>
          <a:xfrm>
            <a:off x="578671" y="3786965"/>
            <a:ext cx="11565922"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2252045"/>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3840">
          <p15:clr>
            <a:srgbClr val="F26B43"/>
          </p15:clr>
        </p15:guide>
        <p15:guide id="4" orient="horz" pos="2336">
          <p15:clr>
            <a:srgbClr val="F26B43"/>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NEW - 4 tall tables - no numbers">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3" y="932602"/>
          <a:ext cx="11936796" cy="5692095"/>
        </p:xfrm>
        <a:graphic>
          <a:graphicData uri="http://schemas.openxmlformats.org/drawingml/2006/table">
            <a:tbl>
              <a:tblPr firstRow="1" bandRow="1">
                <a:tableStyleId>{5C22544A-7EE6-4342-B048-85BDC9FD1C3A}</a:tableStyleId>
              </a:tblPr>
              <a:tblGrid>
                <a:gridCol w="2984199">
                  <a:extLst>
                    <a:ext uri="{9D8B030D-6E8A-4147-A177-3AD203B41FA5}">
                      <a16:colId xmlns:a16="http://schemas.microsoft.com/office/drawing/2014/main" val="1253273380"/>
                    </a:ext>
                  </a:extLst>
                </a:gridCol>
                <a:gridCol w="2984199">
                  <a:extLst>
                    <a:ext uri="{9D8B030D-6E8A-4147-A177-3AD203B41FA5}">
                      <a16:colId xmlns:a16="http://schemas.microsoft.com/office/drawing/2014/main" val="3986912018"/>
                    </a:ext>
                  </a:extLst>
                </a:gridCol>
                <a:gridCol w="2984199">
                  <a:extLst>
                    <a:ext uri="{9D8B030D-6E8A-4147-A177-3AD203B41FA5}">
                      <a16:colId xmlns:a16="http://schemas.microsoft.com/office/drawing/2014/main" val="677746224"/>
                    </a:ext>
                  </a:extLst>
                </a:gridCol>
                <a:gridCol w="2984199">
                  <a:extLst>
                    <a:ext uri="{9D8B030D-6E8A-4147-A177-3AD203B41FA5}">
                      <a16:colId xmlns:a16="http://schemas.microsoft.com/office/drawing/2014/main" val="2569430185"/>
                    </a:ext>
                  </a:extLst>
                </a:gridCol>
              </a:tblGrid>
              <a:tr h="279781">
                <a:tc>
                  <a:txBody>
                    <a:bodyPr/>
                    <a:lstStyle/>
                    <a:p>
                      <a:pPr algn="ctr"/>
                      <a:endParaRPr lang="en-US" sz="1300" b="0">
                        <a:latin typeface="Segoe UI Semibold" panose="020B0702040204020203" pitchFamily="34" charset="0"/>
                        <a:cs typeface="Segoe UI Semibold" panose="020B0702040204020203" pitchFamily="34" charset="0"/>
                      </a:endParaRP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5412314">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6217511"/>
                  </a:ext>
                </a:extLst>
              </a:tr>
            </a:tbl>
          </a:graphicData>
        </a:graphic>
      </p:graphicFrame>
      <p:sp>
        <p:nvSpPr>
          <p:cNvPr id="4" name="Text Placeholder 3"/>
          <p:cNvSpPr>
            <a:spLocks noGrp="1"/>
          </p:cNvSpPr>
          <p:nvPr>
            <p:ph type="body" sz="quarter" idx="12" hasCustomPrompt="1"/>
          </p:nvPr>
        </p:nvSpPr>
        <p:spPr>
          <a:xfrm>
            <a:off x="4589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4" name="Text Placeholder 13"/>
          <p:cNvSpPr>
            <a:spLocks noGrp="1"/>
          </p:cNvSpPr>
          <p:nvPr>
            <p:ph type="body" sz="quarter" idx="16"/>
          </p:nvPr>
        </p:nvSpPr>
        <p:spPr>
          <a:xfrm>
            <a:off x="4589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6" name="Text Placeholder 3"/>
          <p:cNvSpPr>
            <a:spLocks noGrp="1"/>
          </p:cNvSpPr>
          <p:nvPr>
            <p:ph type="body" sz="quarter" idx="23" hasCustomPrompt="1"/>
          </p:nvPr>
        </p:nvSpPr>
        <p:spPr>
          <a:xfrm>
            <a:off x="3443132"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7" name="Text Placeholder 13"/>
          <p:cNvSpPr>
            <a:spLocks noGrp="1"/>
          </p:cNvSpPr>
          <p:nvPr>
            <p:ph type="body" sz="quarter" idx="24"/>
          </p:nvPr>
        </p:nvSpPr>
        <p:spPr>
          <a:xfrm>
            <a:off x="34431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1" name="Text Placeholder 3"/>
          <p:cNvSpPr>
            <a:spLocks noGrp="1"/>
          </p:cNvSpPr>
          <p:nvPr>
            <p:ph type="body" sz="quarter" idx="25" hasCustomPrompt="1"/>
          </p:nvPr>
        </p:nvSpPr>
        <p:spPr>
          <a:xfrm>
            <a:off x="6441057"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2" name="Text Placeholder 13"/>
          <p:cNvSpPr>
            <a:spLocks noGrp="1"/>
          </p:cNvSpPr>
          <p:nvPr>
            <p:ph type="body" sz="quarter" idx="26"/>
          </p:nvPr>
        </p:nvSpPr>
        <p:spPr>
          <a:xfrm>
            <a:off x="6441057"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4" name="Text Placeholder 3"/>
          <p:cNvSpPr>
            <a:spLocks noGrp="1"/>
          </p:cNvSpPr>
          <p:nvPr>
            <p:ph type="body" sz="quarter" idx="27" hasCustomPrompt="1"/>
          </p:nvPr>
        </p:nvSpPr>
        <p:spPr>
          <a:xfrm>
            <a:off x="9411531" y="932603"/>
            <a:ext cx="2758449"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5" name="Text Placeholder 13"/>
          <p:cNvSpPr>
            <a:spLocks noGrp="1"/>
          </p:cNvSpPr>
          <p:nvPr>
            <p:ph type="body" sz="quarter" idx="28"/>
          </p:nvPr>
        </p:nvSpPr>
        <p:spPr>
          <a:xfrm>
            <a:off x="9411532" y="1215840"/>
            <a:ext cx="2758448"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0216791"/>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NEW - 6 tables ">
    <p:spTree>
      <p:nvGrpSpPr>
        <p:cNvPr id="1" name=""/>
        <p:cNvGrpSpPr/>
        <p:nvPr/>
      </p:nvGrpSpPr>
      <p:grpSpPr>
        <a:xfrm>
          <a:off x="0" y="0"/>
          <a:ext cx="0" cy="0"/>
          <a:chOff x="0" y="0"/>
          <a:chExt cx="0" cy="0"/>
        </a:xfrm>
      </p:grpSpPr>
      <p:cxnSp>
        <p:nvCxnSpPr>
          <p:cNvPr id="6" name="Straight Connector 5"/>
          <p:cNvCxnSpPr/>
          <p:nvPr userDrawn="1"/>
        </p:nvCxnSpPr>
        <p:spPr>
          <a:xfrm>
            <a:off x="233184" y="603450"/>
            <a:ext cx="11970107" cy="0"/>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p>
            <a:r>
              <a:rPr lang="en-US"/>
              <a:t>Microsoft Confidential—Internal Only</a:t>
            </a:r>
          </a:p>
        </p:txBody>
      </p:sp>
      <p:sp>
        <p:nvSpPr>
          <p:cNvPr id="8" name="Slide Number Placeholder 7"/>
          <p:cNvSpPr>
            <a:spLocks noGrp="1"/>
          </p:cNvSpPr>
          <p:nvPr>
            <p:ph type="sldNum" sz="quarter" idx="11"/>
          </p:nvPr>
        </p:nvSpPr>
        <p:spPr/>
        <p:txBody>
          <a:bodyPr/>
          <a:lstStyle/>
          <a:p>
            <a:fld id="{AA51F4C4-43BE-4293-9866-908CCEECE991}" type="slidenum">
              <a:rPr lang="en-US" smtClean="0"/>
              <a:t>‹#›</a:t>
            </a:fld>
            <a:endParaRPr lang="en-US"/>
          </a:p>
        </p:txBody>
      </p:sp>
      <p:graphicFrame>
        <p:nvGraphicFramePr>
          <p:cNvPr id="9" name="Table 8"/>
          <p:cNvGraphicFramePr>
            <a:graphicFrameLocks noGrp="1"/>
          </p:cNvGraphicFramePr>
          <p:nvPr userDrawn="1">
            <p:extLst/>
          </p:nvPr>
        </p:nvGraphicFramePr>
        <p:xfrm>
          <a:off x="233184" y="932603"/>
          <a:ext cx="7960258"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gridCol w="277169">
                  <a:extLst>
                    <a:ext uri="{9D8B030D-6E8A-4147-A177-3AD203B41FA5}">
                      <a16:colId xmlns:a16="http://schemas.microsoft.com/office/drawing/2014/main" val="3986912018"/>
                    </a:ext>
                  </a:extLst>
                </a:gridCol>
                <a:gridCol w="3702960">
                  <a:extLst>
                    <a:ext uri="{9D8B030D-6E8A-4147-A177-3AD203B41FA5}">
                      <a16:colId xmlns:a16="http://schemas.microsoft.com/office/drawing/2014/main" val="2832882635"/>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1</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a:latin typeface="Segoe UI Semibold" panose="020B0702040204020203" pitchFamily="34" charset="0"/>
                          <a:cs typeface="Segoe UI Semibold" panose="020B0702040204020203" pitchFamily="34" charset="0"/>
                        </a:rPr>
                        <a:t>2</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4</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5</a:t>
                      </a:r>
                    </a:p>
                  </a:txBody>
                  <a:tcPr marL="0"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4" name="Text Placeholder 3"/>
          <p:cNvSpPr>
            <a:spLocks noGrp="1"/>
          </p:cNvSpPr>
          <p:nvPr>
            <p:ph type="body" sz="quarter" idx="12" hasCustomPrompt="1"/>
          </p:nvPr>
        </p:nvSpPr>
        <p:spPr>
          <a:xfrm>
            <a:off x="578672"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0" name="Text Placeholder 3"/>
          <p:cNvSpPr>
            <a:spLocks noGrp="1"/>
          </p:cNvSpPr>
          <p:nvPr>
            <p:ph type="body" sz="quarter" idx="13" hasCustomPrompt="1"/>
          </p:nvPr>
        </p:nvSpPr>
        <p:spPr>
          <a:xfrm>
            <a:off x="4554109" y="932603"/>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11" name="Text Placeholder 3"/>
          <p:cNvSpPr>
            <a:spLocks noGrp="1"/>
          </p:cNvSpPr>
          <p:nvPr>
            <p:ph type="body" sz="quarter" idx="14" hasCustomPrompt="1"/>
          </p:nvPr>
        </p:nvSpPr>
        <p:spPr>
          <a:xfrm>
            <a:off x="578672" y="3786965"/>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2" name="Text Placeholder 3"/>
          <p:cNvSpPr>
            <a:spLocks noGrp="1"/>
          </p:cNvSpPr>
          <p:nvPr>
            <p:ph type="body" sz="quarter" idx="15" hasCustomPrompt="1"/>
          </p:nvPr>
        </p:nvSpPr>
        <p:spPr>
          <a:xfrm>
            <a:off x="4573955" y="3786641"/>
            <a:ext cx="3619014" cy="279781"/>
          </a:xfrm>
        </p:spPr>
        <p:txBody>
          <a:bodyPr vert="horz" lIns="0" tIns="45720" rIns="91440" bIns="27432" rtlCol="0" anchor="t">
            <a:noAutofit/>
          </a:bodyPr>
          <a:lstStyle>
            <a:lvl1pPr marL="0" indent="0">
              <a:buNone/>
              <a:defRPr lang="en-US" sz="1326" b="0" spc="-10" baseline="0" dirty="0">
                <a:solidFill>
                  <a:schemeClr val="lt1"/>
                </a:solidFill>
                <a:latin typeface="Segoe UI Semibold" panose="020B0702040204020203" pitchFamily="34" charset="0"/>
                <a:cs typeface="Segoe UI Semibold" panose="020B0702040204020203" pitchFamily="34" charset="0"/>
              </a:defRPr>
            </a:lvl1pPr>
          </a:lstStyle>
          <a:p>
            <a:pPr marL="233152" marR="0" lvl="0" indent="-233152" defTabSz="827976" fontAlgn="auto">
              <a:lnSpc>
                <a:spcPct val="100000"/>
              </a:lnSpc>
              <a:spcBef>
                <a:spcPts val="0"/>
              </a:spcBef>
              <a:spcAft>
                <a:spcPts val="0"/>
              </a:spcAft>
              <a:buClrTx/>
              <a:buSzTx/>
              <a:tabLst/>
            </a:pPr>
            <a:r>
              <a:rPr lang="en-US"/>
              <a:t>Edit master text styles</a:t>
            </a:r>
          </a:p>
        </p:txBody>
      </p:sp>
      <p:sp>
        <p:nvSpPr>
          <p:cNvPr id="14" name="Text Placeholder 13"/>
          <p:cNvSpPr>
            <a:spLocks noGrp="1"/>
          </p:cNvSpPr>
          <p:nvPr>
            <p:ph type="body" sz="quarter" idx="16"/>
          </p:nvPr>
        </p:nvSpPr>
        <p:spPr>
          <a:xfrm>
            <a:off x="578671" y="121584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5" name="Text Placeholder 13"/>
          <p:cNvSpPr>
            <a:spLocks noGrp="1"/>
          </p:cNvSpPr>
          <p:nvPr>
            <p:ph type="body" sz="quarter" idx="17"/>
          </p:nvPr>
        </p:nvSpPr>
        <p:spPr>
          <a:xfrm>
            <a:off x="4554109" y="1214327"/>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6" name="Text Placeholder 13"/>
          <p:cNvSpPr>
            <a:spLocks noGrp="1"/>
          </p:cNvSpPr>
          <p:nvPr>
            <p:ph type="body" sz="quarter" idx="18"/>
          </p:nvPr>
        </p:nvSpPr>
        <p:spPr>
          <a:xfrm>
            <a:off x="578671"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17" name="Text Placeholder 13"/>
          <p:cNvSpPr>
            <a:spLocks noGrp="1"/>
          </p:cNvSpPr>
          <p:nvPr>
            <p:ph type="body" sz="quarter" idx="19"/>
          </p:nvPr>
        </p:nvSpPr>
        <p:spPr>
          <a:xfrm>
            <a:off x="4573955" y="4066421"/>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3" name="Text Placeholder 13"/>
          <p:cNvSpPr>
            <a:spLocks noGrp="1"/>
          </p:cNvSpPr>
          <p:nvPr>
            <p:ph type="body" sz="quarter" idx="22"/>
          </p:nvPr>
        </p:nvSpPr>
        <p:spPr>
          <a:xfrm>
            <a:off x="235775" y="648355"/>
            <a:ext cx="7528609" cy="220846"/>
          </a:xfrm>
        </p:spPr>
        <p:txBody>
          <a:bodyPr tIns="27432" rIns="182880" bIns="0">
            <a:noAutofit/>
          </a:bodyPr>
          <a:lstStyle>
            <a:lvl1pPr marL="0" indent="0">
              <a:spcBef>
                <a:spcPts val="0"/>
              </a:spcBef>
              <a:buNone/>
              <a:defRPr sz="1428">
                <a:gradFill>
                  <a:gsLst>
                    <a:gs pos="13717">
                      <a:srgbClr val="0072C6"/>
                    </a:gs>
                    <a:gs pos="27000">
                      <a:srgbClr val="0072C6"/>
                    </a:gs>
                  </a:gsLst>
                  <a:lin ang="5400000" scaled="1"/>
                </a:gradFill>
                <a:latin typeface="Segoe UI Semibold" panose="020B0702040204020203" pitchFamily="34" charset="0"/>
                <a:cs typeface="Segoe UI Semibold" panose="020B0702040204020203" pitchFamily="34" charset="0"/>
              </a:defRPr>
            </a:lvl1pPr>
          </a:lstStyle>
          <a:p>
            <a:pPr lvl="0"/>
            <a:r>
              <a:rPr lang="en-US"/>
              <a:t>Edit Master text styles</a:t>
            </a:r>
          </a:p>
        </p:txBody>
      </p:sp>
      <p:graphicFrame>
        <p:nvGraphicFramePr>
          <p:cNvPr id="21" name="Table 20"/>
          <p:cNvGraphicFramePr>
            <a:graphicFrameLocks noGrp="1"/>
          </p:cNvGraphicFramePr>
          <p:nvPr userDrawn="1">
            <p:extLst/>
          </p:nvPr>
        </p:nvGraphicFramePr>
        <p:xfrm>
          <a:off x="8188641" y="928763"/>
          <a:ext cx="3980129" cy="5708074"/>
        </p:xfrm>
        <a:graphic>
          <a:graphicData uri="http://schemas.openxmlformats.org/drawingml/2006/table">
            <a:tbl>
              <a:tblPr firstRow="1" bandRow="1">
                <a:tableStyleId>{5C22544A-7EE6-4342-B048-85BDC9FD1C3A}</a:tableStyleId>
              </a:tblPr>
              <a:tblGrid>
                <a:gridCol w="277169">
                  <a:extLst>
                    <a:ext uri="{9D8B030D-6E8A-4147-A177-3AD203B41FA5}">
                      <a16:colId xmlns:a16="http://schemas.microsoft.com/office/drawing/2014/main" val="1253273380"/>
                    </a:ext>
                  </a:extLst>
                </a:gridCol>
                <a:gridCol w="3702960">
                  <a:extLst>
                    <a:ext uri="{9D8B030D-6E8A-4147-A177-3AD203B41FA5}">
                      <a16:colId xmlns:a16="http://schemas.microsoft.com/office/drawing/2014/main" val="3818542227"/>
                    </a:ext>
                  </a:extLst>
                </a:gridCol>
              </a:tblGrid>
              <a:tr h="280725">
                <a:tc>
                  <a:txBody>
                    <a:bodyPr/>
                    <a:lstStyle/>
                    <a:p>
                      <a:pPr algn="ctr"/>
                      <a:r>
                        <a:rPr lang="en-US" sz="1300" b="0">
                          <a:latin typeface="Segoe UI Semibold" panose="020B0702040204020203" pitchFamily="34" charset="0"/>
                          <a:cs typeface="Segoe UI Semibold" panose="020B0702040204020203" pitchFamily="34" charset="0"/>
                        </a:rPr>
                        <a:t>3</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a:solidFill>
                          <a:schemeClr val="lt1"/>
                        </a:solidFill>
                        <a:latin typeface="Segoe UI Semibold" panose="020B0702040204020203" pitchFamily="34" charset="0"/>
                        <a:ea typeface="+mn-ea"/>
                        <a:cs typeface="Segoe UI Semibold" panose="020B0702040204020203" pitchFamily="34" charset="0"/>
                      </a:endParaRPr>
                    </a:p>
                  </a:txBody>
                  <a:tcPr marL="65291"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917088217"/>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4066217511"/>
                  </a:ext>
                </a:extLst>
              </a:tr>
              <a:tr h="280725">
                <a:tc>
                  <a:txBody>
                    <a:bodyPr/>
                    <a:lstStyle/>
                    <a:p>
                      <a:pPr algn="ctr"/>
                      <a:r>
                        <a:rPr lang="en-US" sz="1300" b="0" kern="1200" spc="-20" baseline="0">
                          <a:solidFill>
                            <a:schemeClr val="bg1"/>
                          </a:solidFill>
                          <a:latin typeface="Segoe UI Semibold" panose="020B0702040204020203" pitchFamily="34" charset="0"/>
                          <a:ea typeface="+mn-ea"/>
                          <a:cs typeface="Segoe UI Semibold" panose="020B0702040204020203" pitchFamily="34" charset="0"/>
                        </a:rPr>
                        <a:t>6</a:t>
                      </a:r>
                    </a:p>
                  </a:txBody>
                  <a:tcPr marL="0" marR="0" marT="32720" marB="32720" anchor="ctr">
                    <a:lnL w="1270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marL="0" marR="0" lvl="0" indent="0" algn="l" defTabSz="811821" rtl="0" eaLnBrk="1" fontAlgn="auto" latinLnBrk="0" hangingPunct="1">
                        <a:lnSpc>
                          <a:spcPct val="100000"/>
                        </a:lnSpc>
                        <a:spcBef>
                          <a:spcPts val="0"/>
                        </a:spcBef>
                        <a:spcAft>
                          <a:spcPts val="0"/>
                        </a:spcAft>
                        <a:buClrTx/>
                        <a:buSzTx/>
                        <a:buFontTx/>
                        <a:buNone/>
                        <a:tabLst/>
                        <a:defRPr/>
                      </a:pPr>
                      <a:endParaRPr lang="en-US" sz="1300" b="0" kern="1200" spc="-20" baseline="0">
                        <a:solidFill>
                          <a:schemeClr val="lt1"/>
                        </a:solidFill>
                        <a:latin typeface="Segoe UI Semibold" panose="020B0702040204020203" pitchFamily="34" charset="0"/>
                        <a:ea typeface="+mn-ea"/>
                        <a:cs typeface="Segoe UI Semibold" panose="020B0702040204020203" pitchFamily="34" charset="0"/>
                      </a:endParaRPr>
                    </a:p>
                  </a:txBody>
                  <a:tcPr marL="65447" marR="0" marT="32720" marB="32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2C6"/>
                    </a:solidFill>
                  </a:tcPr>
                </a:tc>
                <a:extLst>
                  <a:ext uri="{0D108BD9-81ED-4DB2-BD59-A6C34878D82A}">
                    <a16:rowId xmlns:a16="http://schemas.microsoft.com/office/drawing/2014/main" val="3404112373"/>
                  </a:ext>
                </a:extLst>
              </a:tr>
              <a:tr h="2573312">
                <a:tc gridSpan="2">
                  <a:txBody>
                    <a:bodyPr/>
                    <a:lstStyle/>
                    <a:p>
                      <a:pPr marL="254000" marR="0" lvl="0" indent="0" algn="l" defTabSz="811821"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schemeClr val="tx1"/>
                        </a:solidFill>
                        <a:effectLst/>
                        <a:uLnTx/>
                        <a:uFillTx/>
                        <a:latin typeface="Segoe UI" panose="020B0502040204020203" pitchFamily="34" charset="0"/>
                        <a:ea typeface="+mn-ea"/>
                        <a:cs typeface="Segoe UI" panose="020B0502040204020203" pitchFamily="34" charset="0"/>
                      </a:endParaRPr>
                    </a:p>
                  </a:txBody>
                  <a:tcPr marL="65447" marR="93274" marT="32720" marB="32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400" b="0">
                        <a:latin typeface="Segoe UI Semibold" panose="020B0702040204020203" pitchFamily="34" charset="0"/>
                        <a:cs typeface="Segoe UI Semibold" panose="020B0702040204020203" pitchFamily="34" charset="0"/>
                      </a:endParaRPr>
                    </a:p>
                  </a:txBody>
                  <a:tcPr anchor="ctr">
                    <a:lnR w="12700" cap="flat" cmpd="sng" algn="ctr">
                      <a:solidFill>
                        <a:schemeClr val="tx1"/>
                      </a:solidFill>
                      <a:prstDash val="solid"/>
                      <a:round/>
                      <a:headEnd type="none" w="med" len="med"/>
                      <a:tailEnd type="none" w="med" len="med"/>
                    </a:lnR>
                    <a:solidFill>
                      <a:schemeClr val="bg2">
                        <a:lumMod val="10000"/>
                      </a:schemeClr>
                    </a:solidFill>
                  </a:tcPr>
                </a:tc>
                <a:extLst>
                  <a:ext uri="{0D108BD9-81ED-4DB2-BD59-A6C34878D82A}">
                    <a16:rowId xmlns:a16="http://schemas.microsoft.com/office/drawing/2014/main" val="1861084023"/>
                  </a:ext>
                </a:extLst>
              </a:tr>
            </a:tbl>
          </a:graphicData>
        </a:graphic>
      </p:graphicFrame>
      <p:sp>
        <p:nvSpPr>
          <p:cNvPr id="22" name="Text Placeholder 3"/>
          <p:cNvSpPr>
            <a:spLocks noGrp="1"/>
          </p:cNvSpPr>
          <p:nvPr>
            <p:ph type="body" sz="quarter" idx="23" hasCustomPrompt="1"/>
          </p:nvPr>
        </p:nvSpPr>
        <p:spPr>
          <a:xfrm>
            <a:off x="8539844" y="939201"/>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4" name="Text Placeholder 13"/>
          <p:cNvSpPr>
            <a:spLocks noGrp="1"/>
          </p:cNvSpPr>
          <p:nvPr>
            <p:ph type="body" sz="quarter" idx="24"/>
          </p:nvPr>
        </p:nvSpPr>
        <p:spPr>
          <a:xfrm>
            <a:off x="8539844" y="1220924"/>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6" name="Text Placeholder 3"/>
          <p:cNvSpPr>
            <a:spLocks noGrp="1"/>
          </p:cNvSpPr>
          <p:nvPr>
            <p:ph type="body" sz="quarter" idx="25" hasCustomPrompt="1"/>
          </p:nvPr>
        </p:nvSpPr>
        <p:spPr>
          <a:xfrm>
            <a:off x="8541810" y="3780666"/>
            <a:ext cx="3619014" cy="279781"/>
          </a:xfrm>
        </p:spPr>
        <p:txBody>
          <a:bodyPr tIns="45720" rIns="91440" bIns="27432" anchor="t">
            <a:noAutofit/>
          </a:bodyPr>
          <a:lstStyle>
            <a:lvl1pPr marL="0" indent="0">
              <a:buNone/>
              <a:defRPr lang="en-US" sz="1326" b="0" kern="1200" spc="-10" baseline="0" dirty="0" smtClean="0">
                <a:solidFill>
                  <a:schemeClr val="lt1"/>
                </a:solidFill>
                <a:latin typeface="Segoe UI Semibold" panose="020B0702040204020203" pitchFamily="34" charset="0"/>
                <a:ea typeface="+mn-ea"/>
                <a:cs typeface="Segoe UI Semibold" panose="020B0702040204020203" pitchFamily="34" charset="0"/>
              </a:defRPr>
            </a:lvl1pPr>
          </a:lstStyle>
          <a:p>
            <a:pPr marL="0" marR="0" lvl="0" indent="0" algn="l" defTabSz="827976" rtl="0" eaLnBrk="1" fontAlgn="auto" latinLnBrk="0" hangingPunct="1">
              <a:lnSpc>
                <a:spcPct val="100000"/>
              </a:lnSpc>
              <a:spcBef>
                <a:spcPts val="0"/>
              </a:spcBef>
              <a:spcAft>
                <a:spcPts val="0"/>
              </a:spcAft>
              <a:buClrTx/>
              <a:buSzTx/>
              <a:buFontTx/>
              <a:buNone/>
              <a:tabLst/>
              <a:defRPr/>
            </a:pPr>
            <a:r>
              <a:rPr lang="en-US"/>
              <a:t>Edit master text styles</a:t>
            </a:r>
          </a:p>
        </p:txBody>
      </p:sp>
      <p:sp>
        <p:nvSpPr>
          <p:cNvPr id="27" name="Text Placeholder 13"/>
          <p:cNvSpPr>
            <a:spLocks noGrp="1"/>
          </p:cNvSpPr>
          <p:nvPr>
            <p:ph type="body" sz="quarter" idx="26"/>
          </p:nvPr>
        </p:nvSpPr>
        <p:spPr>
          <a:xfrm>
            <a:off x="8541810" y="4062390"/>
            <a:ext cx="3619014" cy="304164"/>
          </a:xfrm>
        </p:spPr>
        <p:txBody>
          <a:bodyPr lIns="0" tIns="27432" rIns="27432" bIns="0">
            <a:noAutofit/>
          </a:bodyPr>
          <a:lstStyle>
            <a:lvl1pPr marL="0" indent="0">
              <a:lnSpc>
                <a:spcPct val="100000"/>
              </a:lnSpc>
              <a:spcBef>
                <a:spcPts val="0"/>
              </a:spcBef>
              <a:buNone/>
              <a:defRPr sz="1020" spc="-10" baseline="0">
                <a:gradFill>
                  <a:gsLst>
                    <a:gs pos="5310">
                      <a:schemeClr val="tx1"/>
                    </a:gs>
                    <a:gs pos="13717">
                      <a:schemeClr val="tx1"/>
                    </a:gs>
                  </a:gsLst>
                  <a:lin ang="5400000" scaled="1"/>
                </a:gradFill>
              </a:defRPr>
            </a:lvl1pPr>
          </a:lstStyle>
          <a:p>
            <a:pPr lvl="0"/>
            <a:r>
              <a:rPr lang="en-US"/>
              <a:t>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7232494"/>
      </p:ext>
    </p:extLst>
  </p:cSld>
  <p:clrMapOvr>
    <a:masterClrMapping/>
  </p:clrMapOvr>
  <p:transition>
    <p:fade/>
  </p:transition>
  <p:extLst mod="1">
    <p:ext uri="{DCECCB84-F9BA-43D5-87BE-67443E8EF086}">
      <p15:sldGuideLst xmlns:p15="http://schemas.microsoft.com/office/powerpoint/2012/main">
        <p15:guide id="1" orient="horz" pos="576">
          <p15:clr>
            <a:srgbClr val="F26B43"/>
          </p15:clr>
        </p15:guide>
        <p15:guide id="2" orient="horz" pos="120">
          <p15:clr>
            <a:srgbClr val="F26B43"/>
          </p15:clr>
        </p15:guide>
        <p15:guide id="3" pos="2470">
          <p15:clr>
            <a:srgbClr val="F26B43"/>
          </p15:clr>
        </p15:guide>
        <p15:guide id="4" orient="horz" pos="2336">
          <p15:clr>
            <a:srgbClr val="F26B43"/>
          </p15:clr>
        </p15:guide>
        <p15:guide id="5" pos="4800">
          <p15:clr>
            <a:srgbClr val="F26B43"/>
          </p15:clr>
        </p15:guide>
        <p15:guide id="6" pos="4920">
          <p15:clr>
            <a:srgbClr val="F26B43"/>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40" y="1212852"/>
            <a:ext cx="11887200" cy="1891480"/>
          </a:xfrm>
        </p:spPr>
        <p:txBody>
          <a:bodyPr>
            <a:spAutoFit/>
          </a:bodyPr>
          <a:lstStyle>
            <a:lvl1pPr>
              <a:defRPr sz="359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1210858"/>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381565" y="-22273"/>
            <a:ext cx="6051037" cy="7027210"/>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36"/>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sz="1836"/>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sz="1836"/>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5916" y="2446272"/>
            <a:ext cx="3844472" cy="74975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5"/>
            <a:ext cx="3844882" cy="498598"/>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Tree>
    <p:extLst>
      <p:ext uri="{BB962C8B-B14F-4D97-AF65-F5344CB8AC3E}">
        <p14:creationId xmlns:p14="http://schemas.microsoft.com/office/powerpoint/2010/main" val="1161539843"/>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1633858"/>
            <a:ext cx="7832726" cy="440531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B8FEFBE-0A0F-4AD9-8280-9D623AE3779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40943647"/>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chemeClr val="tx1"/>
                    </a:gs>
                    <a:gs pos="53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9143937" cy="1828007"/>
          </a:xfrm>
          <a:noFill/>
        </p:spPr>
        <p:txBody>
          <a:bodyPr lIns="182880" tIns="146304" rIns="182880" bIns="146304">
            <a:noAutofit/>
          </a:bodyPr>
          <a:lstStyle>
            <a:lvl1pPr marL="0" indent="0">
              <a:spcBef>
                <a:spcPts val="0"/>
              </a:spcBef>
              <a:buNone/>
              <a:defRPr sz="3600" spc="0" baseline="0">
                <a:gradFill>
                  <a:gsLst>
                    <a:gs pos="5833">
                      <a:schemeClr val="tx1"/>
                    </a:gs>
                    <a:gs pos="53000">
                      <a:schemeClr val="tx1"/>
                    </a:gs>
                  </a:gsLst>
                  <a:lin ang="5400000" scaled="0"/>
                </a:gradFill>
                <a:latin typeface="+mj-lt"/>
              </a:defRPr>
            </a:lvl1pPr>
          </a:lstStyle>
          <a:p>
            <a:pPr lvl="0"/>
            <a:r>
              <a:rPr lang="en-US"/>
              <a:t>Speaker Name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a:t>
            </a:fld>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invGray">
          <a:xfrm>
            <a:off x="464354" y="479775"/>
            <a:ext cx="1639084" cy="359162"/>
          </a:xfrm>
          <a:prstGeom prst="rect">
            <a:avLst/>
          </a:prstGeom>
        </p:spPr>
      </p:pic>
    </p:spTree>
    <p:extLst>
      <p:ext uri="{BB962C8B-B14F-4D97-AF65-F5344CB8AC3E}">
        <p14:creationId xmlns:p14="http://schemas.microsoft.com/office/powerpoint/2010/main" val="1288330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3">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62937" y="832966"/>
            <a:ext cx="11910600" cy="5876623"/>
          </a:xfrm>
          <a:prstGeom prst="rect">
            <a:avLst/>
          </a:prstGeom>
          <a:noFill/>
          <a:ln>
            <a:noFill/>
          </a:ln>
        </p:spPr>
      </p:pic>
      <p:sp>
        <p:nvSpPr>
          <p:cNvPr id="5"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a:t>Presentation title</a:t>
            </a:r>
          </a:p>
        </p:txBody>
      </p:sp>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2257797" y="328910"/>
            <a:ext cx="9915740" cy="6380679"/>
          </a:xfrm>
          <a:prstGeom prst="rect">
            <a:avLst/>
          </a:prstGeom>
          <a:noFill/>
          <a:ln>
            <a:noFill/>
          </a:ln>
        </p:spPr>
      </p:pic>
    </p:spTree>
    <p:extLst>
      <p:ext uri="{BB962C8B-B14F-4D97-AF65-F5344CB8AC3E}">
        <p14:creationId xmlns:p14="http://schemas.microsoft.com/office/powerpoint/2010/main" val="2304897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Slide 2">
    <p:bg bwMode="gray">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1"/>
            <a:ext cx="12436475" cy="6994525"/>
          </a:xfrm>
        </p:spPr>
        <p:txBody>
          <a:bodyPr/>
          <a:lstStyle>
            <a:lvl1pPr marL="0" indent="0">
              <a:buNone/>
              <a:defRPr/>
            </a:lvl1pPr>
          </a:lstStyle>
          <a:p>
            <a:r>
              <a:rPr lang="en-US"/>
              <a:t>Click icon to add picture</a:t>
            </a:r>
          </a:p>
        </p:txBody>
      </p:sp>
      <p:sp>
        <p:nvSpPr>
          <p:cNvPr id="2" name="Footer Placeholder 1"/>
          <p:cNvSpPr>
            <a:spLocks noGrp="1"/>
          </p:cNvSpPr>
          <p:nvPr>
            <p:ph type="ftr" sz="quarter" idx="13"/>
          </p:nvPr>
        </p:nvSpPr>
        <p:spPr/>
        <p:txBody>
          <a:bodyPr/>
          <a:lstStyle/>
          <a:p>
            <a:r>
              <a:rPr lang="en-US"/>
              <a:t>Microsoft Confidential</a:t>
            </a:r>
          </a:p>
        </p:txBody>
      </p:sp>
      <p:sp>
        <p:nvSpPr>
          <p:cNvPr id="3" name="Slide Number Placeholder 2"/>
          <p:cNvSpPr>
            <a:spLocks noGrp="1"/>
          </p:cNvSpPr>
          <p:nvPr>
            <p:ph type="sldNum" sz="quarter" idx="14"/>
          </p:nvPr>
        </p:nvSpPr>
        <p:spPr/>
        <p:txBody>
          <a:bodyPr/>
          <a:lstStyle/>
          <a:p>
            <a:fld id="{27258FFF-F925-446B-8502-81C933981705}" type="slidenum">
              <a:rPr lang="en-US" smtClean="0"/>
              <a:pPr/>
              <a:t>‹#›</a:t>
            </a:fld>
            <a:endParaRPr lang="en-US"/>
          </a:p>
        </p:txBody>
      </p:sp>
      <p:sp>
        <p:nvSpPr>
          <p:cNvPr id="7" name="Text Placeholder 4"/>
          <p:cNvSpPr>
            <a:spLocks noGrp="1"/>
          </p:cNvSpPr>
          <p:nvPr>
            <p:ph type="body" sz="quarter" idx="12" hasCustomPrompt="1"/>
          </p:nvPr>
        </p:nvSpPr>
        <p:spPr>
          <a:xfrm>
            <a:off x="276540" y="3954457"/>
            <a:ext cx="5197379" cy="1018969"/>
          </a:xfrm>
          <a:noFill/>
        </p:spPr>
        <p:txBody>
          <a:bodyPr lIns="182880" tIns="146304" rIns="182880" bIns="146304">
            <a:noAutofit/>
          </a:bodyPr>
          <a:lstStyle>
            <a:lvl1pPr marL="0" indent="0">
              <a:spcBef>
                <a:spcPts val="0"/>
              </a:spcBef>
              <a:buNone/>
              <a:defRPr sz="3600" spc="0" baseline="0">
                <a:gradFill>
                  <a:gsLst>
                    <a:gs pos="7965">
                      <a:schemeClr val="tx1"/>
                    </a:gs>
                    <a:gs pos="8000">
                      <a:schemeClr val="tx1"/>
                    </a:gs>
                  </a:gsLst>
                  <a:lin ang="5400000" scaled="0"/>
                </a:gradFill>
                <a:latin typeface="+mj-lt"/>
              </a:defRPr>
            </a:lvl1pPr>
          </a:lstStyle>
          <a:p>
            <a:pPr lvl="0"/>
            <a:r>
              <a:rPr lang="en-US"/>
              <a:t>Speaker Name</a:t>
            </a:r>
          </a:p>
        </p:txBody>
      </p:sp>
      <p:sp>
        <p:nvSpPr>
          <p:cNvPr id="8" name="Title 1"/>
          <p:cNvSpPr>
            <a:spLocks noGrp="1"/>
          </p:cNvSpPr>
          <p:nvPr>
            <p:ph type="title" hasCustomPrompt="1"/>
          </p:nvPr>
        </p:nvSpPr>
        <p:spPr>
          <a:xfrm>
            <a:off x="274703" y="2125677"/>
            <a:ext cx="5187450" cy="1828800"/>
          </a:xfrm>
          <a:noFill/>
        </p:spPr>
        <p:txBody>
          <a:bodyPr lIns="146304" tIns="91440" rIns="146304" bIns="91440" anchor="t" anchorCtr="0"/>
          <a:lstStyle>
            <a:lvl1pPr>
              <a:defRPr sz="6000" spc="-100" baseline="0">
                <a:gradFill>
                  <a:gsLst>
                    <a:gs pos="7965">
                      <a:schemeClr val="tx1"/>
                    </a:gs>
                    <a:gs pos="8000">
                      <a:schemeClr val="tx1"/>
                    </a:gs>
                  </a:gsLst>
                  <a:lin ang="5400000" scaled="0"/>
                </a:gradFill>
              </a:defRPr>
            </a:lvl1pPr>
          </a:lstStyle>
          <a:p>
            <a:r>
              <a:rPr lang="en-US"/>
              <a:t>Presentation title</a:t>
            </a:r>
          </a:p>
        </p:txBody>
      </p:sp>
    </p:spTree>
    <p:extLst>
      <p:ext uri="{BB962C8B-B14F-4D97-AF65-F5344CB8AC3E}">
        <p14:creationId xmlns:p14="http://schemas.microsoft.com/office/powerpoint/2010/main" val="24982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Slide 4">
    <p:bg bwMode="gray">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0" y="-1"/>
            <a:ext cx="12436475" cy="6994525"/>
          </a:xfrm>
        </p:spPr>
        <p:txBody>
          <a:bodyPr/>
          <a:lstStyle>
            <a:lvl1pPr marL="0" indent="0">
              <a:buNone/>
              <a:defRPr/>
            </a:lvl1pPr>
          </a:lstStyle>
          <a:p>
            <a:r>
              <a:rPr lang="en-US"/>
              <a:t>Click icon to add picture</a:t>
            </a:r>
          </a:p>
        </p:txBody>
      </p:sp>
      <p:sp>
        <p:nvSpPr>
          <p:cNvPr id="5" name="Text Placeholder 4"/>
          <p:cNvSpPr>
            <a:spLocks noGrp="1"/>
          </p:cNvSpPr>
          <p:nvPr>
            <p:ph type="body" sz="quarter" idx="12" hasCustomPrompt="1"/>
          </p:nvPr>
        </p:nvSpPr>
        <p:spPr>
          <a:xfrm>
            <a:off x="276541" y="2125663"/>
            <a:ext cx="5484498" cy="1828806"/>
          </a:xfrm>
          <a:noFill/>
        </p:spPr>
        <p:txBody>
          <a:bodyPr lIns="182880" tIns="146304" rIns="182880" bIns="146304">
            <a:noAutofit/>
          </a:bodyPr>
          <a:lstStyle>
            <a:lvl1pPr marL="0" indent="0">
              <a:spcBef>
                <a:spcPts val="0"/>
              </a:spcBef>
              <a:buNone/>
              <a:defRPr sz="3600" spc="0" baseline="0">
                <a:gradFill>
                  <a:gsLst>
                    <a:gs pos="46903">
                      <a:srgbClr val="FFFFFF"/>
                    </a:gs>
                    <a:gs pos="83000">
                      <a:srgbClr val="FFFFFF"/>
                    </a:gs>
                  </a:gsLst>
                  <a:lin ang="5400000" scaled="1"/>
                </a:gradFill>
                <a:latin typeface="+mj-lt"/>
              </a:defRPr>
            </a:lvl1pPr>
          </a:lstStyle>
          <a:p>
            <a:pPr lvl="0"/>
            <a:r>
              <a:rPr lang="en-US"/>
              <a:t>Speaker Name</a:t>
            </a:r>
          </a:p>
        </p:txBody>
      </p:sp>
      <p:sp>
        <p:nvSpPr>
          <p:cNvPr id="9" name="Title 1"/>
          <p:cNvSpPr>
            <a:spLocks noGrp="1"/>
          </p:cNvSpPr>
          <p:nvPr>
            <p:ph type="title" hasCustomPrompt="1"/>
          </p:nvPr>
        </p:nvSpPr>
        <p:spPr>
          <a:xfrm>
            <a:off x="274703" y="296863"/>
            <a:ext cx="5486335" cy="1828800"/>
          </a:xfrm>
          <a:noFill/>
        </p:spPr>
        <p:txBody>
          <a:bodyPr lIns="146304" tIns="91440" rIns="146304" bIns="91440" anchor="t" anchorCtr="0"/>
          <a:lstStyle>
            <a:lvl1pPr>
              <a:defRPr sz="6000" spc="-100" baseline="0">
                <a:gradFill>
                  <a:gsLst>
                    <a:gs pos="46903">
                      <a:srgbClr val="FFFFFF"/>
                    </a:gs>
                    <a:gs pos="83000">
                      <a:srgbClr val="FFFFFF"/>
                    </a:gs>
                  </a:gsLst>
                  <a:lin ang="5400000" scaled="1"/>
                </a:gradFill>
              </a:defRPr>
            </a:lvl1pPr>
          </a:lstStyle>
          <a:p>
            <a:r>
              <a:rPr lang="en-US"/>
              <a:t>Presentation title</a:t>
            </a:r>
          </a:p>
        </p:txBody>
      </p:sp>
    </p:spTree>
    <p:extLst>
      <p:ext uri="{BB962C8B-B14F-4D97-AF65-F5344CB8AC3E}">
        <p14:creationId xmlns:p14="http://schemas.microsoft.com/office/powerpoint/2010/main" val="1792526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ull Quote 1">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6994525"/>
          </a:xfrm>
        </p:spPr>
        <p:txBody>
          <a:bodyPr/>
          <a:lstStyle>
            <a:lvl1pPr marL="0" indent="0">
              <a:buNone/>
              <a:defRPr/>
            </a:lvl1pPr>
          </a:lstStyle>
          <a:p>
            <a:r>
              <a:rPr lang="en-US"/>
              <a:t>Click icon to add picture</a:t>
            </a:r>
          </a:p>
        </p:txBody>
      </p:sp>
      <p:sp>
        <p:nvSpPr>
          <p:cNvPr id="9" name="Title 1"/>
          <p:cNvSpPr>
            <a:spLocks noGrp="1"/>
          </p:cNvSpPr>
          <p:nvPr>
            <p:ph type="title" hasCustomPrompt="1"/>
          </p:nvPr>
        </p:nvSpPr>
        <p:spPr>
          <a:xfrm>
            <a:off x="274703" y="2125663"/>
            <a:ext cx="5486335" cy="3657600"/>
          </a:xfrm>
          <a:noFill/>
        </p:spPr>
        <p:txBody>
          <a:bodyPr lIns="146304" tIns="91440" rIns="146304" bIns="91440" anchor="t" anchorCtr="0"/>
          <a:lstStyle>
            <a:lvl1pPr>
              <a:defRPr sz="6000" spc="-100" baseline="0">
                <a:gradFill>
                  <a:gsLst>
                    <a:gs pos="46903">
                      <a:schemeClr val="tx1"/>
                    </a:gs>
                    <a:gs pos="83000">
                      <a:schemeClr val="tx1"/>
                    </a:gs>
                  </a:gsLst>
                  <a:lin ang="5400000" scaled="1"/>
                </a:gradFill>
              </a:defRPr>
            </a:lvl1pPr>
          </a:lstStyle>
          <a:p>
            <a:r>
              <a:rPr lang="en-US"/>
              <a:t>Pull quote</a:t>
            </a:r>
          </a:p>
        </p:txBody>
      </p:sp>
    </p:spTree>
    <p:extLst>
      <p:ext uri="{BB962C8B-B14F-4D97-AF65-F5344CB8AC3E}">
        <p14:creationId xmlns:p14="http://schemas.microsoft.com/office/powerpoint/2010/main" val="12634696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ull Quote 2">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8"/>
          </p:nvPr>
        </p:nvSpPr>
        <p:spPr>
          <a:xfrm>
            <a:off x="0" y="-1"/>
            <a:ext cx="12436475" cy="6994525"/>
          </a:xfrm>
        </p:spPr>
        <p:txBody>
          <a:bodyPr/>
          <a:lstStyle>
            <a:lvl1pPr marL="0" indent="0">
              <a:buNone/>
              <a:defRPr/>
            </a:lvl1pPr>
          </a:lstStyle>
          <a:p>
            <a:r>
              <a:rPr lang="en-US"/>
              <a:t>Click icon to add picture</a:t>
            </a:r>
          </a:p>
        </p:txBody>
      </p:sp>
      <p:sp>
        <p:nvSpPr>
          <p:cNvPr id="13" name="Text Placeholder 5"/>
          <p:cNvSpPr>
            <a:spLocks noGrp="1"/>
          </p:cNvSpPr>
          <p:nvPr>
            <p:ph type="body" sz="quarter" idx="15" hasCustomPrompt="1"/>
          </p:nvPr>
        </p:nvSpPr>
        <p:spPr>
          <a:xfrm>
            <a:off x="6033080" y="723012"/>
            <a:ext cx="640080" cy="640080"/>
          </a:xfrm>
          <a:solidFill>
            <a:srgbClr val="68217A"/>
          </a:solidFill>
        </p:spPr>
        <p:txBody>
          <a:bodyPr anchor="ctr">
            <a:noAutofit/>
          </a:bodyP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4" name="Text Placeholder 5"/>
          <p:cNvSpPr>
            <a:spLocks noGrp="1"/>
          </p:cNvSpPr>
          <p:nvPr>
            <p:ph type="body" sz="quarter" idx="16" hasCustomPrompt="1"/>
          </p:nvPr>
        </p:nvSpPr>
        <p:spPr>
          <a:xfrm>
            <a:off x="9418638" y="723012"/>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5" name="Text Placeholder 5"/>
          <p:cNvSpPr>
            <a:spLocks noGrp="1"/>
          </p:cNvSpPr>
          <p:nvPr>
            <p:ph type="body" sz="quarter" idx="17" hasCustomPrompt="1"/>
          </p:nvPr>
        </p:nvSpPr>
        <p:spPr>
          <a:xfrm>
            <a:off x="9418638" y="3631833"/>
            <a:ext cx="640080" cy="640080"/>
          </a:xfrm>
          <a:solidFill>
            <a:srgbClr val="68217A"/>
          </a:solidFill>
        </p:spPr>
        <p:txBody>
          <a:bodyPr anchor="ctr"/>
          <a:lstStyle>
            <a:lvl1pPr marL="0" indent="0">
              <a:lnSpc>
                <a:spcPts val="600"/>
              </a:lnSpc>
              <a:spcBef>
                <a:spcPts val="0"/>
              </a:spcBef>
              <a:buNone/>
              <a:defRPr sz="600">
                <a:solidFill>
                  <a:schemeClr val="bg1"/>
                </a:solidFill>
              </a:defRPr>
            </a:lvl1pPr>
            <a:lvl2pPr marL="342900" indent="0">
              <a:buNone/>
              <a:defRPr sz="3200"/>
            </a:lvl2pPr>
            <a:lvl3pPr marL="571500" indent="0">
              <a:buNone/>
              <a:defRPr sz="3200"/>
            </a:lvl3pPr>
            <a:lvl4pPr marL="800100" indent="0">
              <a:buNone/>
              <a:defRPr sz="3200"/>
            </a:lvl4pPr>
            <a:lvl5pPr marL="1028700" indent="0">
              <a:buNone/>
              <a:defRPr sz="3200"/>
            </a:lvl5pPr>
          </a:lstStyle>
          <a:p>
            <a:pPr lvl="0"/>
            <a:r>
              <a:rPr lang="en-US"/>
              <a:t> </a:t>
            </a:r>
          </a:p>
        </p:txBody>
      </p:sp>
      <p:sp>
        <p:nvSpPr>
          <p:cNvPr id="17" name="Title 16"/>
          <p:cNvSpPr>
            <a:spLocks noGrp="1"/>
          </p:cNvSpPr>
          <p:nvPr>
            <p:ph type="title"/>
          </p:nvPr>
        </p:nvSpPr>
        <p:spPr>
          <a:xfrm>
            <a:off x="4394200" y="3628284"/>
            <a:ext cx="2278960" cy="2272453"/>
          </a:xfrm>
          <a:solidFill>
            <a:srgbClr val="68217A"/>
          </a:solidFill>
        </p:spPr>
        <p:txBody>
          <a:bodyPr lIns="182880" tIns="146304" rIns="182880" bIns="146304"/>
          <a:lstStyle>
            <a:lvl1pPr>
              <a:defRPr sz="3200">
                <a:gradFill>
                  <a:gsLst>
                    <a:gs pos="14159">
                      <a:schemeClr val="bg1"/>
                    </a:gs>
                    <a:gs pos="37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616766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p:cTn id="7" dur="500" fill="hold"/>
                                        <p:tgtEl>
                                          <p:spTgt spid="13">
                                            <p:bg/>
                                          </p:spTgt>
                                        </p:tgtEl>
                                        <p:attrNameLst>
                                          <p:attrName>ppt_w</p:attrName>
                                        </p:attrNameLst>
                                      </p:cBhvr>
                                      <p:tavLst>
                                        <p:tav tm="0">
                                          <p:val>
                                            <p:fltVal val="0"/>
                                          </p:val>
                                        </p:tav>
                                        <p:tav tm="100000">
                                          <p:val>
                                            <p:strVal val="#ppt_w"/>
                                          </p:val>
                                        </p:tav>
                                      </p:tavLst>
                                    </p:anim>
                                    <p:anim calcmode="lin" valueType="num">
                                      <p:cBhvr>
                                        <p:cTn id="8" dur="500" fill="hold"/>
                                        <p:tgtEl>
                                          <p:spTgt spid="13">
                                            <p:bg/>
                                          </p:spTgt>
                                        </p:tgtEl>
                                        <p:attrNameLst>
                                          <p:attrName>ppt_h</p:attrName>
                                        </p:attrNameLst>
                                      </p:cBhvr>
                                      <p:tavLst>
                                        <p:tav tm="0">
                                          <p:val>
                                            <p:fltVal val="0"/>
                                          </p:val>
                                        </p:tav>
                                        <p:tav tm="100000">
                                          <p:val>
                                            <p:strVal val="#ppt_h"/>
                                          </p:val>
                                        </p:tav>
                                      </p:tavLst>
                                    </p:anim>
                                    <p:animEffect transition="in" filter="fade">
                                      <p:cBhvr>
                                        <p:cTn id="9" dur="500"/>
                                        <p:tgtEl>
                                          <p:spTgt spid="13">
                                            <p:bg/>
                                          </p:spTgt>
                                        </p:tgtEl>
                                      </p:cBhvr>
                                    </p:animEffect>
                                    <p:anim calcmode="lin" valueType="num">
                                      <p:cBhvr>
                                        <p:cTn id="10" dur="500" fill="hold"/>
                                        <p:tgtEl>
                                          <p:spTgt spid="13">
                                            <p:bg/>
                                          </p:spTgt>
                                        </p:tgtEl>
                                        <p:attrNameLst>
                                          <p:attrName>ppt_x</p:attrName>
                                        </p:attrNameLst>
                                      </p:cBhvr>
                                      <p:tavLst>
                                        <p:tav tm="0">
                                          <p:val>
                                            <p:fltVal val="0.5"/>
                                          </p:val>
                                        </p:tav>
                                        <p:tav tm="100000">
                                          <p:val>
                                            <p:strVal val="#ppt_x"/>
                                          </p:val>
                                        </p:tav>
                                      </p:tavLst>
                                    </p:anim>
                                    <p:anim calcmode="lin" valueType="num">
                                      <p:cBhvr>
                                        <p:cTn id="11" dur="500" fill="hold"/>
                                        <p:tgtEl>
                                          <p:spTgt spid="13">
                                            <p:bg/>
                                          </p:spTgt>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 calcmode="lin" valueType="num">
                                      <p:cBhvr>
                                        <p:cTn id="1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3">
                                            <p:txEl>
                                              <p:pRg st="0" end="0"/>
                                            </p:txEl>
                                          </p:spTgt>
                                        </p:tgtEl>
                                      </p:cBhvr>
                                    </p:animEffect>
                                    <p:anim calcmode="lin" valueType="num">
                                      <p:cBhvr>
                                        <p:cTn id="17" dur="500" fill="hold"/>
                                        <p:tgtEl>
                                          <p:spTgt spid="13">
                                            <p:txEl>
                                              <p:pRg st="0" end="0"/>
                                            </p:txEl>
                                          </p:spTgt>
                                        </p:tgtEl>
                                        <p:attrNameLst>
                                          <p:attrName>ppt_x</p:attrName>
                                        </p:attrNameLst>
                                      </p:cBhvr>
                                      <p:tavLst>
                                        <p:tav tm="0">
                                          <p:val>
                                            <p:fltVal val="0.5"/>
                                          </p:val>
                                        </p:tav>
                                        <p:tav tm="100000">
                                          <p:val>
                                            <p:strVal val="#ppt_x"/>
                                          </p:val>
                                        </p:tav>
                                      </p:tavLst>
                                    </p:anim>
                                    <p:anim calcmode="lin" valueType="num">
                                      <p:cBhvr>
                                        <p:cTn id="18" dur="500" fill="hold"/>
                                        <p:tgtEl>
                                          <p:spTgt spid="13">
                                            <p:txEl>
                                              <p:pRg st="0" end="0"/>
                                            </p:txEl>
                                          </p:spTgt>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14">
                                            <p:bg/>
                                          </p:spTgt>
                                        </p:tgtEl>
                                        <p:attrNameLst>
                                          <p:attrName>style.visibility</p:attrName>
                                        </p:attrNameLst>
                                      </p:cBhvr>
                                      <p:to>
                                        <p:strVal val="visible"/>
                                      </p:to>
                                    </p:set>
                                    <p:anim calcmode="lin" valueType="num">
                                      <p:cBhvr>
                                        <p:cTn id="21" dur="500" fill="hold"/>
                                        <p:tgtEl>
                                          <p:spTgt spid="14">
                                            <p:bg/>
                                          </p:spTgt>
                                        </p:tgtEl>
                                        <p:attrNameLst>
                                          <p:attrName>ppt_w</p:attrName>
                                        </p:attrNameLst>
                                      </p:cBhvr>
                                      <p:tavLst>
                                        <p:tav tm="0">
                                          <p:val>
                                            <p:fltVal val="0"/>
                                          </p:val>
                                        </p:tav>
                                        <p:tav tm="100000">
                                          <p:val>
                                            <p:strVal val="#ppt_w"/>
                                          </p:val>
                                        </p:tav>
                                      </p:tavLst>
                                    </p:anim>
                                    <p:anim calcmode="lin" valueType="num">
                                      <p:cBhvr>
                                        <p:cTn id="22" dur="500" fill="hold"/>
                                        <p:tgtEl>
                                          <p:spTgt spid="14">
                                            <p:bg/>
                                          </p:spTgt>
                                        </p:tgtEl>
                                        <p:attrNameLst>
                                          <p:attrName>ppt_h</p:attrName>
                                        </p:attrNameLst>
                                      </p:cBhvr>
                                      <p:tavLst>
                                        <p:tav tm="0">
                                          <p:val>
                                            <p:fltVal val="0"/>
                                          </p:val>
                                        </p:tav>
                                        <p:tav tm="100000">
                                          <p:val>
                                            <p:strVal val="#ppt_h"/>
                                          </p:val>
                                        </p:tav>
                                      </p:tavLst>
                                    </p:anim>
                                    <p:animEffect transition="in" filter="fade">
                                      <p:cBhvr>
                                        <p:cTn id="23" dur="500"/>
                                        <p:tgtEl>
                                          <p:spTgt spid="14">
                                            <p:bg/>
                                          </p:spTgt>
                                        </p:tgtEl>
                                      </p:cBhvr>
                                    </p:animEffect>
                                    <p:anim calcmode="lin" valueType="num">
                                      <p:cBhvr>
                                        <p:cTn id="24" dur="500" fill="hold"/>
                                        <p:tgtEl>
                                          <p:spTgt spid="14">
                                            <p:bg/>
                                          </p:spTgt>
                                        </p:tgtEl>
                                        <p:attrNameLst>
                                          <p:attrName>ppt_x</p:attrName>
                                        </p:attrNameLst>
                                      </p:cBhvr>
                                      <p:tavLst>
                                        <p:tav tm="0">
                                          <p:val>
                                            <p:fltVal val="0.5"/>
                                          </p:val>
                                        </p:tav>
                                        <p:tav tm="100000">
                                          <p:val>
                                            <p:strVal val="#ppt_x"/>
                                          </p:val>
                                        </p:tav>
                                      </p:tavLst>
                                    </p:anim>
                                    <p:anim calcmode="lin" valueType="num">
                                      <p:cBhvr>
                                        <p:cTn id="25" dur="500" fill="hold"/>
                                        <p:tgtEl>
                                          <p:spTgt spid="14">
                                            <p:bg/>
                                          </p:spTgt>
                                        </p:tgtEl>
                                        <p:attrNameLst>
                                          <p:attrName>ppt_y</p:attrName>
                                        </p:attrNameLst>
                                      </p:cBhvr>
                                      <p:tavLst>
                                        <p:tav tm="0">
                                          <p:val>
                                            <p:fltVal val="0.5"/>
                                          </p:val>
                                        </p:tav>
                                        <p:tav tm="100000">
                                          <p:val>
                                            <p:strVal val="#ppt_y"/>
                                          </p:val>
                                        </p:tav>
                                      </p:tavLst>
                                    </p:anim>
                                  </p:childTnLst>
                                </p:cTn>
                              </p:par>
                              <p:par>
                                <p:cTn id="26" presetID="53" presetClass="entr" presetSubtype="528"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14">
                                            <p:txEl>
                                              <p:pRg st="0" end="0"/>
                                            </p:txEl>
                                          </p:spTgt>
                                        </p:tgtEl>
                                      </p:cBhvr>
                                    </p:animEffect>
                                    <p:anim calcmode="lin" valueType="num">
                                      <p:cBhvr>
                                        <p:cTn id="31" dur="500" fill="hold"/>
                                        <p:tgtEl>
                                          <p:spTgt spid="14">
                                            <p:txEl>
                                              <p:pRg st="0" end="0"/>
                                            </p:txEl>
                                          </p:spTgt>
                                        </p:tgtEl>
                                        <p:attrNameLst>
                                          <p:attrName>ppt_x</p:attrName>
                                        </p:attrNameLst>
                                      </p:cBhvr>
                                      <p:tavLst>
                                        <p:tav tm="0">
                                          <p:val>
                                            <p:fltVal val="0.5"/>
                                          </p:val>
                                        </p:tav>
                                        <p:tav tm="100000">
                                          <p:val>
                                            <p:strVal val="#ppt_x"/>
                                          </p:val>
                                        </p:tav>
                                      </p:tavLst>
                                    </p:anim>
                                    <p:anim calcmode="lin" valueType="num">
                                      <p:cBhvr>
                                        <p:cTn id="32" dur="500" fill="hold"/>
                                        <p:tgtEl>
                                          <p:spTgt spid="14">
                                            <p:txEl>
                                              <p:pRg st="0" end="0"/>
                                            </p:tx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15">
                                            <p:bg/>
                                          </p:spTgt>
                                        </p:tgtEl>
                                        <p:attrNameLst>
                                          <p:attrName>style.visibility</p:attrName>
                                        </p:attrNameLst>
                                      </p:cBhvr>
                                      <p:to>
                                        <p:strVal val="visible"/>
                                      </p:to>
                                    </p:set>
                                    <p:anim calcmode="lin" valueType="num">
                                      <p:cBhvr>
                                        <p:cTn id="35" dur="500" fill="hold"/>
                                        <p:tgtEl>
                                          <p:spTgt spid="15">
                                            <p:bg/>
                                          </p:spTgt>
                                        </p:tgtEl>
                                        <p:attrNameLst>
                                          <p:attrName>ppt_w</p:attrName>
                                        </p:attrNameLst>
                                      </p:cBhvr>
                                      <p:tavLst>
                                        <p:tav tm="0">
                                          <p:val>
                                            <p:fltVal val="0"/>
                                          </p:val>
                                        </p:tav>
                                        <p:tav tm="100000">
                                          <p:val>
                                            <p:strVal val="#ppt_w"/>
                                          </p:val>
                                        </p:tav>
                                      </p:tavLst>
                                    </p:anim>
                                    <p:anim calcmode="lin" valueType="num">
                                      <p:cBhvr>
                                        <p:cTn id="36" dur="500" fill="hold"/>
                                        <p:tgtEl>
                                          <p:spTgt spid="15">
                                            <p:bg/>
                                          </p:spTgt>
                                        </p:tgtEl>
                                        <p:attrNameLst>
                                          <p:attrName>ppt_h</p:attrName>
                                        </p:attrNameLst>
                                      </p:cBhvr>
                                      <p:tavLst>
                                        <p:tav tm="0">
                                          <p:val>
                                            <p:fltVal val="0"/>
                                          </p:val>
                                        </p:tav>
                                        <p:tav tm="100000">
                                          <p:val>
                                            <p:strVal val="#ppt_h"/>
                                          </p:val>
                                        </p:tav>
                                      </p:tavLst>
                                    </p:anim>
                                    <p:animEffect transition="in" filter="fade">
                                      <p:cBhvr>
                                        <p:cTn id="37" dur="500"/>
                                        <p:tgtEl>
                                          <p:spTgt spid="15">
                                            <p:bg/>
                                          </p:spTgt>
                                        </p:tgtEl>
                                      </p:cBhvr>
                                    </p:animEffect>
                                    <p:anim calcmode="lin" valueType="num">
                                      <p:cBhvr>
                                        <p:cTn id="38" dur="500" fill="hold"/>
                                        <p:tgtEl>
                                          <p:spTgt spid="15">
                                            <p:bg/>
                                          </p:spTgt>
                                        </p:tgtEl>
                                        <p:attrNameLst>
                                          <p:attrName>ppt_x</p:attrName>
                                        </p:attrNameLst>
                                      </p:cBhvr>
                                      <p:tavLst>
                                        <p:tav tm="0">
                                          <p:val>
                                            <p:fltVal val="0.5"/>
                                          </p:val>
                                        </p:tav>
                                        <p:tav tm="100000">
                                          <p:val>
                                            <p:strVal val="#ppt_x"/>
                                          </p:val>
                                        </p:tav>
                                      </p:tavLst>
                                    </p:anim>
                                    <p:anim calcmode="lin" valueType="num">
                                      <p:cBhvr>
                                        <p:cTn id="39" dur="500" fill="hold"/>
                                        <p:tgtEl>
                                          <p:spTgt spid="15">
                                            <p:bg/>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 calcmode="lin" valueType="num">
                                      <p:cBhvr>
                                        <p:cTn id="42"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15">
                                            <p:txEl>
                                              <p:pRg st="0" end="0"/>
                                            </p:txEl>
                                          </p:spTgt>
                                        </p:tgtEl>
                                      </p:cBhvr>
                                    </p:animEffect>
                                    <p:anim calcmode="lin" valueType="num">
                                      <p:cBhvr>
                                        <p:cTn id="45" dur="500" fill="hold"/>
                                        <p:tgtEl>
                                          <p:spTgt spid="15">
                                            <p:txEl>
                                              <p:pRg st="0" end="0"/>
                                            </p:txEl>
                                          </p:spTgt>
                                        </p:tgtEl>
                                        <p:attrNameLst>
                                          <p:attrName>ppt_x</p:attrName>
                                        </p:attrNameLst>
                                      </p:cBhvr>
                                      <p:tavLst>
                                        <p:tav tm="0">
                                          <p:val>
                                            <p:fltVal val="0.5"/>
                                          </p:val>
                                        </p:tav>
                                        <p:tav tm="100000">
                                          <p:val>
                                            <p:strVal val="#ppt_x"/>
                                          </p:val>
                                        </p:tav>
                                      </p:tavLst>
                                    </p:anim>
                                    <p:anim calcmode="lin" valueType="num">
                                      <p:cBhvr>
                                        <p:cTn id="46" dur="500" fill="hold"/>
                                        <p:tgtEl>
                                          <p:spTgt spid="15">
                                            <p:txEl>
                                              <p:pRg st="0" end="0"/>
                                            </p:tx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anim calcmode="lin" valueType="num">
                                      <p:cBhvr>
                                        <p:cTn id="52" dur="500" fill="hold"/>
                                        <p:tgtEl>
                                          <p:spTgt spid="17"/>
                                        </p:tgtEl>
                                        <p:attrNameLst>
                                          <p:attrName>ppt_x</p:attrName>
                                        </p:attrNameLst>
                                      </p:cBhvr>
                                      <p:tavLst>
                                        <p:tav tm="0">
                                          <p:val>
                                            <p:fltVal val="0.5"/>
                                          </p:val>
                                        </p:tav>
                                        <p:tav tm="100000">
                                          <p:val>
                                            <p:strVal val="#ppt_x"/>
                                          </p:val>
                                        </p:tav>
                                      </p:tavLst>
                                    </p:anim>
                                    <p:anim calcmode="lin" valueType="num">
                                      <p:cBhvr>
                                        <p:cTn id="53"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tmplLst>
          <p:tmpl>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anim calcmode="lin" valueType="num">
                      <p:cBhvr>
                        <p:cTn dur="500" fill="hold"/>
                        <p:tgtEl>
                          <p:spTgt spid="13"/>
                        </p:tgtEl>
                        <p:attrNameLst>
                          <p:attrName>ppt_x</p:attrName>
                        </p:attrNameLst>
                      </p:cBhvr>
                      <p:tavLst>
                        <p:tav tm="0">
                          <p:val>
                            <p:fltVal val="0.5"/>
                          </p:val>
                        </p:tav>
                        <p:tav tm="100000">
                          <p:val>
                            <p:strVal val="#ppt_x"/>
                          </p:val>
                        </p:tav>
                      </p:tavLst>
                    </p:anim>
                    <p:anim calcmode="lin" valueType="num">
                      <p:cBhvr>
                        <p:cTn dur="500" fill="hold"/>
                        <p:tgtEl>
                          <p:spTgt spid="13"/>
                        </p:tgtEl>
                        <p:attrNameLst>
                          <p:attrName>ppt_y</p:attrName>
                        </p:attrNameLst>
                      </p:cBhvr>
                      <p:tavLst>
                        <p:tav tm="0">
                          <p:val>
                            <p:fltVal val="0.5"/>
                          </p:val>
                        </p:tav>
                        <p:tav tm="100000">
                          <p:val>
                            <p:strVal val="#ppt_y"/>
                          </p:val>
                        </p:tav>
                      </p:tavLst>
                    </p:anim>
                  </p:childTnLst>
                </p:cTn>
              </p:par>
            </p:tnLst>
          </p:tmpl>
        </p:tmplLst>
      </p:bldP>
      <p:bldP spid="14" grpId="0" build="p" animBg="1">
        <p:tmplLst>
          <p:tmpl>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p:cTn dur="500" fill="hold"/>
                        <p:tgtEl>
                          <p:spTgt spid="14"/>
                        </p:tgtEl>
                        <p:attrNameLst>
                          <p:attrName>ppt_w</p:attrName>
                        </p:attrNameLst>
                      </p:cBhvr>
                      <p:tavLst>
                        <p:tav tm="0">
                          <p:val>
                            <p:fltVal val="0"/>
                          </p:val>
                        </p:tav>
                        <p:tav tm="100000">
                          <p:val>
                            <p:strVal val="#ppt_w"/>
                          </p:val>
                        </p:tav>
                      </p:tavLst>
                    </p:anim>
                    <p:anim calcmode="lin" valueType="num">
                      <p:cBhvr>
                        <p:cTn dur="500" fill="hold"/>
                        <p:tgtEl>
                          <p:spTgt spid="14"/>
                        </p:tgtEl>
                        <p:attrNameLst>
                          <p:attrName>ppt_h</p:attrName>
                        </p:attrNameLst>
                      </p:cBhvr>
                      <p:tavLst>
                        <p:tav tm="0">
                          <p:val>
                            <p:fltVal val="0"/>
                          </p:val>
                        </p:tav>
                        <p:tav tm="100000">
                          <p:val>
                            <p:strVal val="#ppt_h"/>
                          </p:val>
                        </p:tav>
                      </p:tavLst>
                    </p:anim>
                    <p:animEffect transition="in" filter="fade">
                      <p:cBhvr>
                        <p:cTn dur="500"/>
                        <p:tgtEl>
                          <p:spTgt spid="14"/>
                        </p:tgtEl>
                      </p:cBhvr>
                    </p:animEffect>
                    <p:anim calcmode="lin" valueType="num">
                      <p:cBhvr>
                        <p:cTn dur="500" fill="hold"/>
                        <p:tgtEl>
                          <p:spTgt spid="14"/>
                        </p:tgtEl>
                        <p:attrNameLst>
                          <p:attrName>ppt_x</p:attrName>
                        </p:attrNameLst>
                      </p:cBhvr>
                      <p:tavLst>
                        <p:tav tm="0">
                          <p:val>
                            <p:fltVal val="0.5"/>
                          </p:val>
                        </p:tav>
                        <p:tav tm="100000">
                          <p:val>
                            <p:strVal val="#ppt_x"/>
                          </p:val>
                        </p:tav>
                      </p:tavLst>
                    </p:anim>
                    <p:anim calcmode="lin" valueType="num">
                      <p:cBhvr>
                        <p:cTn dur="500" fill="hold"/>
                        <p:tgtEl>
                          <p:spTgt spid="14"/>
                        </p:tgtEl>
                        <p:attrNameLst>
                          <p:attrName>ppt_y</p:attrName>
                        </p:attrNameLst>
                      </p:cBhvr>
                      <p:tavLst>
                        <p:tav tm="0">
                          <p:val>
                            <p:fltVal val="0.5"/>
                          </p:val>
                        </p:tav>
                        <p:tav tm="100000">
                          <p:val>
                            <p:strVal val="#ppt_y"/>
                          </p:val>
                        </p:tav>
                      </p:tavLst>
                    </p:anim>
                  </p:childTnLst>
                </p:cTn>
              </p:par>
            </p:tnLst>
          </p:tmpl>
        </p:tmplLst>
      </p:bldP>
      <p:bldP spid="15" grpId="0" build="p" animBg="1">
        <p:tmplLst>
          <p:tmpl>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 lvl="1">
            <p:tnLst>
              <p:par>
                <p:cTn presetID="53" presetClass="entr" presetSubtype="528"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p:cTn dur="500" fill="hold"/>
                        <p:tgtEl>
                          <p:spTgt spid="15"/>
                        </p:tgtEl>
                        <p:attrNameLst>
                          <p:attrName>ppt_w</p:attrName>
                        </p:attrNameLst>
                      </p:cBhvr>
                      <p:tavLst>
                        <p:tav tm="0">
                          <p:val>
                            <p:fltVal val="0"/>
                          </p:val>
                        </p:tav>
                        <p:tav tm="100000">
                          <p:val>
                            <p:strVal val="#ppt_w"/>
                          </p:val>
                        </p:tav>
                      </p:tavLst>
                    </p:anim>
                    <p:anim calcmode="lin" valueType="num">
                      <p:cBhvr>
                        <p:cTn dur="500" fill="hold"/>
                        <p:tgtEl>
                          <p:spTgt spid="15"/>
                        </p:tgtEl>
                        <p:attrNameLst>
                          <p:attrName>ppt_h</p:attrName>
                        </p:attrNameLst>
                      </p:cBhvr>
                      <p:tavLst>
                        <p:tav tm="0">
                          <p:val>
                            <p:fltVal val="0"/>
                          </p:val>
                        </p:tav>
                        <p:tav tm="100000">
                          <p:val>
                            <p:strVal val="#ppt_h"/>
                          </p:val>
                        </p:tav>
                      </p:tavLst>
                    </p:anim>
                    <p:animEffect transition="in" filter="fade">
                      <p:cBhvr>
                        <p:cTn dur="500"/>
                        <p:tgtEl>
                          <p:spTgt spid="15"/>
                        </p:tgtEl>
                      </p:cBhvr>
                    </p:animEffect>
                    <p:anim calcmode="lin" valueType="num">
                      <p:cBhvr>
                        <p:cTn dur="500" fill="hold"/>
                        <p:tgtEl>
                          <p:spTgt spid="15"/>
                        </p:tgtEl>
                        <p:attrNameLst>
                          <p:attrName>ppt_x</p:attrName>
                        </p:attrNameLst>
                      </p:cBhvr>
                      <p:tavLst>
                        <p:tav tm="0">
                          <p:val>
                            <p:fltVal val="0.5"/>
                          </p:val>
                        </p:tav>
                        <p:tav tm="100000">
                          <p:val>
                            <p:strVal val="#ppt_x"/>
                          </p:val>
                        </p:tav>
                      </p:tavLst>
                    </p:anim>
                    <p:anim calcmode="lin" valueType="num">
                      <p:cBhvr>
                        <p:cTn dur="500" fill="hold"/>
                        <p:tgtEl>
                          <p:spTgt spid="15"/>
                        </p:tgtEl>
                        <p:attrNameLst>
                          <p:attrName>ppt_y</p:attrName>
                        </p:attrNameLst>
                      </p:cBhvr>
                      <p:tavLst>
                        <p:tav tm="0">
                          <p:val>
                            <p:fltVal val="0.5"/>
                          </p:val>
                        </p:tav>
                        <p:tav tm="100000">
                          <p:val>
                            <p:strVal val="#ppt_y"/>
                          </p:val>
                        </p:tav>
                      </p:tavLst>
                    </p:anim>
                  </p:childTnLst>
                </p:cTn>
              </p:par>
            </p:tnLst>
          </p:tmpl>
        </p:tmplLst>
      </p:bldP>
      <p:bldP spid="17" grpId="0" animBg="1"/>
    </p:bldLst>
  </p:timing>
  <p:extLst mod="1">
    <p:ext uri="{DCECCB84-F9BA-43D5-87BE-67443E8EF086}">
      <p15:sldGuideLst xmlns:p15="http://schemas.microsoft.com/office/powerpoint/2012/main">
        <p15:guide id="1" orient="horz" pos="302">
          <p15:clr>
            <a:srgbClr val="C35EA4"/>
          </p15:clr>
        </p15:guide>
        <p15:guide id="2" orient="horz" pos="4104">
          <p15:clr>
            <a:srgbClr val="C35EA4"/>
          </p15:clr>
        </p15:guide>
        <p15:guide id="3" pos="288">
          <p15:clr>
            <a:srgbClr val="C35EA4"/>
          </p15:clr>
        </p15:guide>
        <p15:guide id="4" pos="7546">
          <p15:clr>
            <a:srgbClr val="C35E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39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1250">
                      <a:schemeClr val="tx1"/>
                    </a:gs>
                    <a:gs pos="100000">
                      <a:schemeClr val="tx1"/>
                    </a:gs>
                  </a:gsLst>
                  <a:lin ang="5400000" scaled="0"/>
                </a:gradFill>
                <a:latin typeface="+mn-lt"/>
              </a:defRPr>
            </a:lvl1pPr>
            <a:lvl2pPr>
              <a:defRPr sz="1600"/>
            </a:lvl2pPr>
            <a:lvl3pPr>
              <a:defRPr sz="1600"/>
            </a:lvl3pPr>
            <a:lvl4pPr>
              <a:defRPr sz="1600"/>
            </a:lvl4pPr>
            <a:lvl5pPr marL="1028700" indent="0">
              <a:buNone/>
              <a:defRPr sz="1600"/>
            </a:lvl5pPr>
          </a:lstStyle>
          <a:p>
            <a:pPr lvl="0"/>
            <a:r>
              <a:rPr lang="en-US"/>
              <a:t>Click to edit Master text styles</a:t>
            </a:r>
          </a:p>
        </p:txBody>
      </p:sp>
    </p:spTree>
    <p:extLst>
      <p:ext uri="{BB962C8B-B14F-4D97-AF65-F5344CB8AC3E}">
        <p14:creationId xmlns:p14="http://schemas.microsoft.com/office/powerpoint/2010/main" val="191714392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lt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406265"/>
          </a:xfrm>
        </p:spPr>
        <p:txBody>
          <a:bodyPr/>
          <a:lstStyle>
            <a:lvl1pPr marL="0" indent="0">
              <a:buNone/>
              <a:defRPr sz="1600">
                <a:gradFill>
                  <a:gsLst>
                    <a:gs pos="92035">
                      <a:schemeClr val="tx1"/>
                    </a:gs>
                    <a:gs pos="84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41061920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Content Purple">
    <p:bg bwMode="ltGray">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7518" cy="3200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3954463"/>
            <a:ext cx="5486400" cy="2743200"/>
          </a:xfrm>
        </p:spPr>
        <p:txBody>
          <a:bodyPr/>
          <a:lstStyle>
            <a:lvl1pPr marL="0" indent="0">
              <a:buNone/>
              <a:defRPr sz="1600">
                <a:gradFill>
                  <a:gsLst>
                    <a:gs pos="94690">
                      <a:schemeClr val="tx1"/>
                    </a:gs>
                    <a:gs pos="86000">
                      <a:schemeClr val="tx1"/>
                    </a:gs>
                  </a:gsLst>
                  <a:lin ang="5400000" scaled="0"/>
                </a:gradFill>
                <a:latin typeface="+mn-lt"/>
              </a:defRPr>
            </a:lvl1pPr>
            <a:lvl2pPr>
              <a:defRPr sz="1600">
                <a:gradFill>
                  <a:gsLst>
                    <a:gs pos="94030">
                      <a:srgbClr val="FFFFFF"/>
                    </a:gs>
                    <a:gs pos="68000">
                      <a:srgbClr val="FFFFFF"/>
                    </a:gs>
                  </a:gsLst>
                  <a:lin ang="5400000" scaled="0"/>
                </a:gradFill>
              </a:defRPr>
            </a:lvl2pPr>
            <a:lvl3pPr>
              <a:defRPr sz="1600">
                <a:gradFill>
                  <a:gsLst>
                    <a:gs pos="94030">
                      <a:srgbClr val="FFFFFF"/>
                    </a:gs>
                    <a:gs pos="68000">
                      <a:srgbClr val="FFFFFF"/>
                    </a:gs>
                  </a:gsLst>
                  <a:lin ang="5400000" scaled="0"/>
                </a:gradFill>
              </a:defRPr>
            </a:lvl3pPr>
            <a:lvl4pPr>
              <a:defRPr sz="1600">
                <a:gradFill>
                  <a:gsLst>
                    <a:gs pos="94030">
                      <a:srgbClr val="FFFFFF"/>
                    </a:gs>
                    <a:gs pos="68000">
                      <a:srgbClr val="FFFFFF"/>
                    </a:gs>
                  </a:gsLst>
                  <a:lin ang="5400000" scaled="0"/>
                </a:gradFill>
              </a:defRPr>
            </a:lvl4pPr>
            <a:lvl5pPr>
              <a:defRPr sz="1600">
                <a:gradFill>
                  <a:gsLst>
                    <a:gs pos="94030">
                      <a:srgbClr val="FFFFFF"/>
                    </a:gs>
                    <a:gs pos="68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0737121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56637">
                      <a:schemeClr val="tx1"/>
                    </a:gs>
                    <a:gs pos="33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2597162"/>
            <a:ext cx="7315200" cy="4100501"/>
          </a:xfrm>
        </p:spPr>
        <p:txBody>
          <a:bodyPr/>
          <a:lstStyle>
            <a:lvl1pPr marL="0" indent="0">
              <a:buNone/>
              <a:defRPr sz="2400">
                <a:gradFill>
                  <a:gsLst>
                    <a:gs pos="1250">
                      <a:schemeClr val="tx1"/>
                    </a:gs>
                    <a:gs pos="100000">
                      <a:schemeClr val="tx1"/>
                    </a:gs>
                  </a:gsLst>
                  <a:lin ang="5400000" scaled="0"/>
                </a:gradFill>
                <a:latin typeface="+mn-lt"/>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17479908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1989614"/>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345316642"/>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2 Gray">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99115">
                      <a:schemeClr val="tx1"/>
                    </a:gs>
                    <a:gs pos="87611">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14159">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36067043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2 Orange">
    <p:bg bwMode="ltGray">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1828766"/>
          </a:xfrm>
        </p:spPr>
        <p:txBody>
          <a:bodyPr/>
          <a:lstStyle>
            <a:lvl1pPr>
              <a:defRPr sz="5800">
                <a:gradFill>
                  <a:gsLst>
                    <a:gs pos="85821">
                      <a:schemeClr val="tx1"/>
                    </a:gs>
                    <a:gs pos="61194">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2597162"/>
            <a:ext cx="7315200" cy="517065"/>
          </a:xfrm>
        </p:spPr>
        <p:txBody>
          <a:bodyPr/>
          <a:lstStyle>
            <a:lvl1pPr marL="0" indent="0">
              <a:buNone/>
              <a:defRPr sz="2400">
                <a:gradFill>
                  <a:gsLst>
                    <a:gs pos="54867">
                      <a:schemeClr val="tx1"/>
                    </a:gs>
                    <a:gs pos="31000">
                      <a:schemeClr val="tx1"/>
                    </a:gs>
                  </a:gsLst>
                  <a:lin ang="5400000" scaled="0"/>
                </a:gradFill>
                <a:latin typeface="+mn-lt"/>
              </a:defRPr>
            </a:lvl1pPr>
            <a:lvl2pPr>
              <a:defRPr sz="2400">
                <a:gradFill>
                  <a:gsLst>
                    <a:gs pos="5224">
                      <a:srgbClr val="FFFFFF"/>
                    </a:gs>
                    <a:gs pos="31000">
                      <a:srgbClr val="FFFFFF"/>
                    </a:gs>
                  </a:gsLst>
                  <a:lin ang="5400000" scaled="0"/>
                </a:gradFill>
              </a:defRPr>
            </a:lvl2pPr>
            <a:lvl3pPr>
              <a:defRPr sz="2400">
                <a:gradFill>
                  <a:gsLst>
                    <a:gs pos="5224">
                      <a:srgbClr val="FFFFFF"/>
                    </a:gs>
                    <a:gs pos="31000">
                      <a:srgbClr val="FFFFFF"/>
                    </a:gs>
                  </a:gsLst>
                  <a:lin ang="5400000" scaled="0"/>
                </a:gradFill>
              </a:defRPr>
            </a:lvl3pPr>
            <a:lvl4pPr>
              <a:defRPr sz="2400">
                <a:gradFill>
                  <a:gsLst>
                    <a:gs pos="5224">
                      <a:srgbClr val="FFFFFF"/>
                    </a:gs>
                    <a:gs pos="31000">
                      <a:srgbClr val="FFFFFF"/>
                    </a:gs>
                  </a:gsLst>
                  <a:lin ang="5400000" scaled="0"/>
                </a:gradFill>
              </a:defRPr>
            </a:lvl4pPr>
            <a:lvl5pPr>
              <a:defRPr sz="2400">
                <a:gradFill>
                  <a:gsLst>
                    <a:gs pos="5224">
                      <a:srgbClr val="FFFFFF"/>
                    </a:gs>
                    <a:gs pos="31000">
                      <a:srgbClr val="FFFFFF"/>
                    </a:gs>
                  </a:gsLst>
                  <a:lin ang="5400000" scaled="0"/>
                </a:gradFill>
              </a:defRPr>
            </a:lvl5pPr>
          </a:lstStyle>
          <a:p>
            <a:pPr lvl="0"/>
            <a:r>
              <a:rPr lang="en-US"/>
              <a:t>Click to edit Master text styles</a:t>
            </a:r>
          </a:p>
        </p:txBody>
      </p:sp>
    </p:spTree>
    <p:extLst>
      <p:ext uri="{BB962C8B-B14F-4D97-AF65-F5344CB8AC3E}">
        <p14:creationId xmlns:p14="http://schemas.microsoft.com/office/powerpoint/2010/main" val="20394251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8"/>
            <a:ext cx="11887518" cy="914365"/>
          </a:xfrm>
        </p:spPr>
        <p:txBody>
          <a:bodyPr/>
          <a:lstStyle>
            <a:lvl1pPr>
              <a:defRPr sz="5800">
                <a:gradFill>
                  <a:gsLst>
                    <a:gs pos="6195">
                      <a:schemeClr val="tx1"/>
                    </a:gs>
                    <a:gs pos="26000">
                      <a:schemeClr val="tx1"/>
                    </a:gs>
                  </a:gsLst>
                  <a:lin ang="5400000" scaled="0"/>
                </a:gradFill>
              </a:defRPr>
            </a:lvl1pPr>
          </a:lstStyle>
          <a:p>
            <a:r>
              <a:rPr lang="en-US"/>
              <a:t>Click to edit Master title style</a:t>
            </a:r>
          </a:p>
        </p:txBody>
      </p:sp>
      <p:sp>
        <p:nvSpPr>
          <p:cNvPr id="4" name="Content Placeholder 3"/>
          <p:cNvSpPr>
            <a:spLocks noGrp="1"/>
          </p:cNvSpPr>
          <p:nvPr>
            <p:ph sz="quarter" idx="10"/>
          </p:nvPr>
        </p:nvSpPr>
        <p:spPr>
          <a:xfrm>
            <a:off x="274638" y="1697062"/>
            <a:ext cx="10972800" cy="5000601"/>
          </a:xfrm>
        </p:spPr>
        <p:txBody>
          <a:bodyPr/>
          <a:lstStyle>
            <a:lvl1pPr>
              <a:defRPr sz="2600">
                <a:gradFill>
                  <a:gsLst>
                    <a:gs pos="1250">
                      <a:schemeClr val="tx1"/>
                    </a:gs>
                    <a:gs pos="100000">
                      <a:schemeClr val="tx1"/>
                    </a:gs>
                  </a:gsLst>
                  <a:lin ang="5400000" scaled="0"/>
                </a:gradFill>
                <a:latin typeface="+mn-lt"/>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6133538"/>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hoto &amp; Content Only">
    <p:bg bwMode="gray">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1"/>
            <a:ext cx="6002338" cy="6994525"/>
          </a:xfrm>
        </p:spPr>
        <p:txBody>
          <a:bodyPr/>
          <a:lstStyle>
            <a:lvl1pPr marL="0" indent="0">
              <a:buNone/>
              <a:defRPr/>
            </a:lvl1pPr>
          </a:lstStyle>
          <a:p>
            <a:r>
              <a:rPr lang="en-US"/>
              <a:t>Click icon to add picture</a:t>
            </a:r>
          </a:p>
        </p:txBody>
      </p:sp>
      <p:sp>
        <p:nvSpPr>
          <p:cNvPr id="6" name="Content Placeholder 5"/>
          <p:cNvSpPr>
            <a:spLocks noGrp="1"/>
          </p:cNvSpPr>
          <p:nvPr>
            <p:ph sz="quarter" idx="10"/>
          </p:nvPr>
        </p:nvSpPr>
        <p:spPr>
          <a:xfrm>
            <a:off x="5761038" y="1211263"/>
            <a:ext cx="6400800" cy="600164"/>
          </a:xfrm>
        </p:spPr>
        <p:txBody>
          <a:bodyPr/>
          <a:lstStyle>
            <a:lvl1pPr marL="0" indent="0">
              <a:buNone/>
              <a:defRPr sz="3000"/>
            </a:lvl1pPr>
          </a:lstStyle>
          <a:p>
            <a:pPr lvl="0"/>
            <a:r>
              <a:rPr lang="en-US"/>
              <a:t>Click to edit Master text styles</a:t>
            </a:r>
          </a:p>
        </p:txBody>
      </p:sp>
    </p:spTree>
    <p:extLst>
      <p:ext uri="{BB962C8B-B14F-4D97-AF65-F5344CB8AC3E}">
        <p14:creationId xmlns:p14="http://schemas.microsoft.com/office/powerpoint/2010/main" val="2635477392"/>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gradFill>
                  <a:gsLst>
                    <a:gs pos="2655">
                      <a:schemeClr val="tx1"/>
                    </a:gs>
                    <a:gs pos="31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59508196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mall Title &amp;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4" name="Content Placeholder 3"/>
          <p:cNvSpPr>
            <a:spLocks noGrp="1"/>
          </p:cNvSpPr>
          <p:nvPr>
            <p:ph sz="quarter" idx="10"/>
          </p:nvPr>
        </p:nvSpPr>
        <p:spPr>
          <a:xfrm>
            <a:off x="274638" y="1697038"/>
            <a:ext cx="9144000" cy="683264"/>
          </a:xfrm>
        </p:spPr>
        <p:txBody>
          <a:bodyPr/>
          <a:lstStyle>
            <a:lvl1pPr marL="0" indent="0">
              <a:buNone/>
              <a:defRPr sz="3600"/>
            </a:lvl1pPr>
            <a:lvl2pPr>
              <a:defRPr sz="3600"/>
            </a:lvl2pPr>
            <a:lvl3pPr>
              <a:defRPr sz="3600"/>
            </a:lvl3pPr>
            <a:lvl4pPr>
              <a:defRPr sz="3600"/>
            </a:lvl4pPr>
            <a:lvl5pPr>
              <a:defRPr sz="3600"/>
            </a:lvl5pPr>
          </a:lstStyle>
          <a:p>
            <a:pPr lvl="0"/>
            <a:r>
              <a:rPr lang="en-US"/>
              <a:t>Click to edit Master text styles</a:t>
            </a:r>
          </a:p>
        </p:txBody>
      </p:sp>
    </p:spTree>
    <p:extLst>
      <p:ext uri="{BB962C8B-B14F-4D97-AF65-F5344CB8AC3E}">
        <p14:creationId xmlns:p14="http://schemas.microsoft.com/office/powerpoint/2010/main" val="1037937674"/>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box">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quarter" idx="10"/>
          </p:nvPr>
        </p:nvSpPr>
        <p:spPr>
          <a:xfrm>
            <a:off x="274638" y="1697062"/>
            <a:ext cx="3657600" cy="433965"/>
          </a:xfrm>
        </p:spPr>
        <p:txBody>
          <a:bodyPr/>
          <a:lstStyle>
            <a:lvl1pPr marL="0" indent="0">
              <a:buNone/>
              <a:defRPr sz="1800">
                <a:latin typeface="+mn-lt"/>
              </a:defRPr>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1200824116"/>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mp; photo">
    <p:bg bwMode="ltGray">
      <p:bgRef idx="1001">
        <a:schemeClr val="bg1"/>
      </p:bgRef>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436475" cy="6994525"/>
          </a:xfrm>
        </p:spPr>
        <p:txBody>
          <a:bodyPr/>
          <a:lstStyle/>
          <a:p>
            <a:r>
              <a:rPr lang="en-US"/>
              <a:t>Click icon to add picture</a:t>
            </a:r>
          </a:p>
        </p:txBody>
      </p:sp>
      <p:sp>
        <p:nvSpPr>
          <p:cNvPr id="2" name="Title 1"/>
          <p:cNvSpPr>
            <a:spLocks noGrp="1"/>
          </p:cNvSpPr>
          <p:nvPr>
            <p:ph type="title"/>
          </p:nvPr>
        </p:nvSpPr>
        <p:spPr/>
        <p:txBody>
          <a:bodyPr/>
          <a:lstStyle>
            <a:lvl1pPr>
              <a:defRPr sz="4800">
                <a:gradFill>
                  <a:gsLst>
                    <a:gs pos="69027">
                      <a:schemeClr val="tx1"/>
                    </a:gs>
                    <a:gs pos="22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104468720"/>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mp; 4 Categories">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97"/>
            <a:ext cx="11889564" cy="752093"/>
          </a:xfrm>
        </p:spPr>
        <p:txBody>
          <a:bodyPr/>
          <a:lstStyle>
            <a:lvl1pPr>
              <a:defRPr sz="3600"/>
            </a:lvl1pPr>
          </a:lstStyle>
          <a:p>
            <a:r>
              <a:rPr lang="en-US"/>
              <a:t>Click to edit Master title style</a:t>
            </a:r>
          </a:p>
        </p:txBody>
      </p:sp>
      <p:sp>
        <p:nvSpPr>
          <p:cNvPr id="4" name="Content Placeholder 3"/>
          <p:cNvSpPr>
            <a:spLocks noGrp="1"/>
          </p:cNvSpPr>
          <p:nvPr>
            <p:ph sz="quarter" idx="10"/>
          </p:nvPr>
        </p:nvSpPr>
        <p:spPr>
          <a:xfrm>
            <a:off x="274638" y="3040063"/>
            <a:ext cx="11887200" cy="517065"/>
          </a:xfrm>
        </p:spPr>
        <p:txBody>
          <a:bodyPr/>
          <a:lstStyle>
            <a:lvl1pPr marL="0" indent="0">
              <a:buNone/>
              <a:defRPr sz="2400"/>
            </a:lvl1pPr>
          </a:lstStyle>
          <a:p>
            <a:pPr lvl="0"/>
            <a:r>
              <a:rPr lang="en-US"/>
              <a:t>Click to edit Master text styles</a:t>
            </a:r>
          </a:p>
        </p:txBody>
      </p:sp>
      <p:sp>
        <p:nvSpPr>
          <p:cNvPr id="6" name="Content Placeholder 5"/>
          <p:cNvSpPr>
            <a:spLocks noGrp="1"/>
          </p:cNvSpPr>
          <p:nvPr>
            <p:ph sz="quarter" idx="11"/>
          </p:nvPr>
        </p:nvSpPr>
        <p:spPr>
          <a:xfrm>
            <a:off x="274638"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7" name="Content Placeholder 5"/>
          <p:cNvSpPr>
            <a:spLocks noGrp="1"/>
          </p:cNvSpPr>
          <p:nvPr>
            <p:ph sz="quarter" idx="12"/>
          </p:nvPr>
        </p:nvSpPr>
        <p:spPr>
          <a:xfrm>
            <a:off x="3321740"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8" name="Content Placeholder 5"/>
          <p:cNvSpPr>
            <a:spLocks noGrp="1"/>
          </p:cNvSpPr>
          <p:nvPr>
            <p:ph sz="quarter" idx="13"/>
          </p:nvPr>
        </p:nvSpPr>
        <p:spPr>
          <a:xfrm>
            <a:off x="6368842"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
        <p:nvSpPr>
          <p:cNvPr id="9" name="Content Placeholder 5"/>
          <p:cNvSpPr>
            <a:spLocks noGrp="1"/>
          </p:cNvSpPr>
          <p:nvPr>
            <p:ph sz="quarter" idx="14"/>
          </p:nvPr>
        </p:nvSpPr>
        <p:spPr>
          <a:xfrm>
            <a:off x="9415945" y="3954463"/>
            <a:ext cx="2743200" cy="2743200"/>
          </a:xfrm>
          <a:solidFill>
            <a:schemeClr val="accent1"/>
          </a:solidFill>
        </p:spPr>
        <p:txBody>
          <a:bodyPr lIns="182880" tIns="146304" rIns="182880" bIns="146304">
            <a:noAutofit/>
          </a:bodyPr>
          <a:lstStyle>
            <a:lvl1pPr marL="0" indent="0">
              <a:buNone/>
              <a:defRPr sz="2400">
                <a:gradFill>
                  <a:gsLst>
                    <a:gs pos="2655">
                      <a:schemeClr val="bg1"/>
                    </a:gs>
                    <a:gs pos="29000">
                      <a:schemeClr val="bg1"/>
                    </a:gs>
                  </a:gsLst>
                  <a:lin ang="5400000" scaled="0"/>
                </a:gradFill>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389507059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mp; Dark Content Box">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4" name="Content Placeholder 3"/>
          <p:cNvSpPr>
            <a:spLocks noGrp="1"/>
          </p:cNvSpPr>
          <p:nvPr>
            <p:ph sz="quarter" idx="10"/>
          </p:nvPr>
        </p:nvSpPr>
        <p:spPr>
          <a:xfrm>
            <a:off x="274638" y="1697037"/>
            <a:ext cx="5486400" cy="5000626"/>
          </a:xfrm>
          <a:solidFill>
            <a:schemeClr val="accent1">
              <a:alpha val="90000"/>
            </a:schemeClr>
          </a:solidFill>
        </p:spPr>
        <p:txBody>
          <a:bodyPr lIns="182880" tIns="146304" rIns="182880" bIns="146304">
            <a:noAutofit/>
          </a:bodyPr>
          <a:lstStyle>
            <a:lvl1pPr marL="0" indent="0">
              <a:buNone/>
              <a:defRPr sz="2400">
                <a:gradFill>
                  <a:gsLst>
                    <a:gs pos="10619">
                      <a:schemeClr val="bg1"/>
                    </a:gs>
                    <a:gs pos="33000">
                      <a:schemeClr val="bg1"/>
                    </a:gs>
                  </a:gsLst>
                  <a:lin ang="5400000" scaled="0"/>
                </a:gradFill>
              </a:defRPr>
            </a:lvl1pPr>
            <a:lvl2pPr>
              <a:defRPr sz="2000"/>
            </a:lvl2pPr>
            <a:lvl3pPr>
              <a:defRPr sz="20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328490973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27641596"/>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mall 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Tree>
    <p:extLst>
      <p:ext uri="{BB962C8B-B14F-4D97-AF65-F5344CB8AC3E}">
        <p14:creationId xmlns:p14="http://schemas.microsoft.com/office/powerpoint/2010/main" val="4153334472"/>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lank">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150786"/>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Blank">
    <p:bg bwMode="gray">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25326"/>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1">
    <p:bg bwMode="ltGray">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278608" y="296863"/>
            <a:ext cx="11887200" cy="6247693"/>
            <a:chOff x="274638" y="297107"/>
            <a:chExt cx="11887200" cy="6247693"/>
          </a:xfrm>
        </p:grpSpPr>
        <p:pic>
          <p:nvPicPr>
            <p:cNvPr id="4" name="Picture 3"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38" y="298483"/>
              <a:ext cx="3657356" cy="3657356"/>
            </a:xfrm>
            <a:prstGeom prst="rect">
              <a:avLst/>
            </a:prstGeom>
          </p:spPr>
        </p:pic>
        <p:pic>
          <p:nvPicPr>
            <p:cNvPr id="5" name="Picture 4"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89838" y="298727"/>
              <a:ext cx="3657356" cy="3657356"/>
            </a:xfrm>
            <a:prstGeom prst="rect">
              <a:avLst/>
            </a:prstGeom>
          </p:spPr>
        </p:pic>
        <p:pic>
          <p:nvPicPr>
            <p:cNvPr id="6" name="Picture 5" descr="NewGridTile_8x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32482" y="298483"/>
              <a:ext cx="3657356" cy="3657356"/>
            </a:xfrm>
            <a:prstGeom prst="rect">
              <a:avLst/>
            </a:prstGeom>
          </p:spPr>
        </p:pic>
        <p:pic>
          <p:nvPicPr>
            <p:cNvPr id="7" name="Picture 6" descr="NewGridTile_8x8.png"/>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274882" y="3954584"/>
              <a:ext cx="3657356" cy="2583015"/>
            </a:xfrm>
            <a:prstGeom prst="rect">
              <a:avLst/>
            </a:prstGeom>
          </p:spPr>
        </p:pic>
        <p:pic>
          <p:nvPicPr>
            <p:cNvPr id="8" name="Picture 7"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89838" y="3954707"/>
              <a:ext cx="3657356" cy="2590093"/>
            </a:xfrm>
            <a:prstGeom prst="rect">
              <a:avLst/>
            </a:prstGeom>
          </p:spPr>
        </p:pic>
        <p:pic>
          <p:nvPicPr>
            <p:cNvPr id="9" name="Picture 8" descr="NewGridTile_8x8.png"/>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932482" y="3954463"/>
              <a:ext cx="3657356" cy="2590337"/>
            </a:xfrm>
            <a:prstGeom prst="rect">
              <a:avLst/>
            </a:prstGeom>
          </p:spPr>
        </p:pic>
        <p:pic>
          <p:nvPicPr>
            <p:cNvPr id="10" name="Picture 9" descr="NewGridTile_8x8.png"/>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11247438" y="297107"/>
              <a:ext cx="914400" cy="3657356"/>
            </a:xfrm>
            <a:prstGeom prst="rect">
              <a:avLst/>
            </a:prstGeom>
          </p:spPr>
        </p:pic>
        <p:pic>
          <p:nvPicPr>
            <p:cNvPr id="11" name="Picture 10" descr="NewGridTile_8x8.png"/>
            <p:cNvPicPr>
              <a:picLocks noChangeAspect="1"/>
            </p:cNvPicPr>
            <p:nvPr userDrawn="1"/>
          </p:nvPicPr>
          <p:blipFill rotWithShape="1">
            <a:blip r:embed="rId6" cstate="screen">
              <a:extLst>
                <a:ext uri="{28A0092B-C50C-407E-A947-70E740481C1C}">
                  <a14:useLocalDpi xmlns:a14="http://schemas.microsoft.com/office/drawing/2010/main" val="0"/>
                </a:ext>
              </a:extLst>
            </a:blip>
            <a:srcRect/>
            <a:stretch/>
          </p:blipFill>
          <p:spPr>
            <a:xfrm>
              <a:off x="11247438" y="3952515"/>
              <a:ext cx="914400" cy="2590093"/>
            </a:xfrm>
            <a:prstGeom prst="rect">
              <a:avLst/>
            </a:prstGeom>
          </p:spPr>
        </p:pic>
      </p:grpSp>
      <p:sp>
        <p:nvSpPr>
          <p:cNvPr id="2" name="Title 1"/>
          <p:cNvSpPr>
            <a:spLocks noGrp="1"/>
          </p:cNvSpPr>
          <p:nvPr>
            <p:ph type="title"/>
          </p:nvPr>
        </p:nvSpPr>
        <p:spPr>
          <a:xfrm>
            <a:off x="274320" y="2122488"/>
            <a:ext cx="11889564" cy="2746375"/>
          </a:xfrm>
        </p:spPr>
        <p:txBody>
          <a:bodyPr/>
          <a:lstStyle>
            <a:lvl1pPr>
              <a:defRPr sz="8800">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8721353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2">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122488"/>
            <a:ext cx="11889564" cy="2746375"/>
          </a:xfrm>
        </p:spPr>
        <p:txBody>
          <a:bodyPr/>
          <a:lstStyle>
            <a:lvl1pPr>
              <a:defRPr sz="8800">
                <a:gradFill>
                  <a:gsLst>
                    <a:gs pos="0">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8975770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3">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296864"/>
            <a:ext cx="11889564" cy="1828800"/>
          </a:xfrm>
        </p:spPr>
        <p:txBody>
          <a:bodyPr/>
          <a:lstStyle>
            <a:lvl1pPr>
              <a:defRPr sz="5400">
                <a:gradFill>
                  <a:gsLst>
                    <a:gs pos="885">
                      <a:schemeClr val="tx1"/>
                    </a:gs>
                    <a:gs pos="11194">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35192068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hank You">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129449"/>
            <a:ext cx="11889564" cy="917575"/>
          </a:xfrm>
        </p:spPr>
        <p:txBody>
          <a:bodyPr/>
          <a:lstStyle>
            <a:lvl1pPr>
              <a:defRPr sz="6000"/>
            </a:lvl1pPr>
          </a:lstStyle>
          <a:p>
            <a:r>
              <a:rPr lang="en-US"/>
              <a:t>Thank you</a:t>
            </a:r>
          </a:p>
        </p:txBody>
      </p:sp>
    </p:spTree>
    <p:extLst>
      <p:ext uri="{BB962C8B-B14F-4D97-AF65-F5344CB8AC3E}">
        <p14:creationId xmlns:p14="http://schemas.microsoft.com/office/powerpoint/2010/main" val="1281585419"/>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4" imgW="306" imgH="305" progId="TCLayout.ActiveDocument.1">
                  <p:embed/>
                </p:oleObj>
              </mc:Choice>
              <mc:Fallback>
                <p:oleObj name="think-cell Slide" r:id="rId4" imgW="306" imgH="305" progId="TCLayout.ActiveDocument.1">
                  <p:embed/>
                  <p:pic>
                    <p:nvPicPr>
                      <p:cNvPr id="3" name="Object 2"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140280"/>
            <a:ext cx="11887200" cy="1732879"/>
          </a:xfrm>
        </p:spPr>
        <p:txBody>
          <a:bodyPr/>
          <a:lstStyle>
            <a:lvl1pPr marL="0" indent="0">
              <a:buNone/>
              <a:defRPr>
                <a:solidFill>
                  <a:schemeClr val="accent1"/>
                </a:solidFill>
              </a:defRPr>
            </a:lvl1pPr>
            <a:lvl2pPr marL="0" indent="0">
              <a:buFontTx/>
              <a:buNone/>
              <a:defRPr sz="1800"/>
            </a:lvl2pPr>
            <a:lvl3pPr marL="228557" indent="0">
              <a:buNone/>
              <a:defRPr/>
            </a:lvl3pPr>
            <a:lvl4pPr marL="457112" indent="0">
              <a:buNone/>
              <a:defRPr/>
            </a:lvl4pPr>
            <a:lvl5pPr marL="68566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790465"/>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1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SELLER REFERENCE ONLY</a:t>
            </a:r>
          </a:p>
        </p:txBody>
      </p:sp>
      <p:sp>
        <p:nvSpPr>
          <p:cNvPr id="3" name="Title 2"/>
          <p:cNvSpPr>
            <a:spLocks noGrp="1"/>
          </p:cNvSpPr>
          <p:nvPr>
            <p:ph type="title"/>
          </p:nvPr>
        </p:nvSpPr>
        <p:spPr bwMode="white"/>
        <p:txBody>
          <a:bodyPr/>
          <a:lstStyle>
            <a:lvl1pPr>
              <a:defRPr sz="47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6762308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6" y="3090314"/>
            <a:ext cx="9823498" cy="1828800"/>
          </a:xfrm>
          <a:noFill/>
        </p:spPr>
        <p:txBody>
          <a:bodyPr lIns="0" tIns="0" rIns="0" bIns="182880" anchor="b" anchorCtr="0"/>
          <a:lstStyle>
            <a:lvl1pPr>
              <a:defRPr sz="4800" strike="noStrike" spc="-50" baseline="0">
                <a:solidFill>
                  <a:schemeClr val="tx2"/>
                </a:solidFill>
              </a:defRPr>
            </a:lvl1pPr>
          </a:lstStyle>
          <a:p>
            <a:r>
              <a:rPr lang="en-US"/>
              <a:t>Microsoft 365</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3537402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853844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2" y="4944165"/>
            <a:ext cx="980172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0" y="3090314"/>
            <a:ext cx="9823498" cy="1828800"/>
          </a:xfrm>
          <a:noFill/>
        </p:spPr>
        <p:txBody>
          <a:bodyPr lIns="0" tIns="0" rIns="0" bIns="182880" anchor="b" anchorCtr="0"/>
          <a:lstStyle>
            <a:lvl1pPr>
              <a:defRPr sz="4800"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65353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5"/>
            <a:ext cx="979537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800"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49304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8" y="0"/>
            <a:ext cx="8275637" cy="6994525"/>
          </a:xfrm>
          <a:blipFill>
            <a:blip r:embed="rId2"/>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2937663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pic>
        <p:nvPicPr>
          <p:cNvPr id="7" name="Picture 2">
            <a:extLst>
              <a:ext uri="{FF2B5EF4-FFF2-40B4-BE49-F238E27FC236}">
                <a16:creationId xmlns:a16="http://schemas.microsoft.com/office/drawing/2014/main" id="{66F1124D-F992-46BE-8A1E-3C24527D3788}"/>
              </a:ext>
            </a:extLst>
          </p:cNvPr>
          <p:cNvPicPr>
            <a:picLocks noChangeAspect="1"/>
          </p:cNvPicPr>
          <p:nvPr userDrawn="1"/>
        </p:nvPicPr>
        <p:blipFill>
          <a:blip r:embed="rId2"/>
          <a:stretch>
            <a:fillRect/>
          </a:stretch>
        </p:blipFill>
        <p:spPr>
          <a:xfrm>
            <a:off x="3357257" y="0"/>
            <a:ext cx="9079218" cy="5107932"/>
          </a:xfrm>
          <a:prstGeom prst="rect">
            <a:avLst/>
          </a:prstGeom>
        </p:spPr>
      </p:pic>
      <p:grpSp>
        <p:nvGrpSpPr>
          <p:cNvPr id="8" name="Group 7">
            <a:extLst>
              <a:ext uri="{FF2B5EF4-FFF2-40B4-BE49-F238E27FC236}">
                <a16:creationId xmlns:a16="http://schemas.microsoft.com/office/drawing/2014/main" id="{4B18DB71-FED6-4894-BAB4-B599626EC52D}"/>
              </a:ext>
            </a:extLst>
          </p:cNvPr>
          <p:cNvGrpSpPr/>
          <p:nvPr userDrawn="1"/>
        </p:nvGrpSpPr>
        <p:grpSpPr>
          <a:xfrm>
            <a:off x="4332375" y="1009902"/>
            <a:ext cx="8421728" cy="4974719"/>
            <a:chOff x="3256668" y="185626"/>
            <a:chExt cx="8421728" cy="4974719"/>
          </a:xfrm>
          <a:blipFill>
            <a:blip r:embed="rId3"/>
            <a:stretch>
              <a:fillRect/>
            </a:stretch>
          </a:blipFill>
        </p:grpSpPr>
        <p:sp>
          <p:nvSpPr>
            <p:cNvPr id="9" name="Rectangle: Rounded Corners 8">
              <a:extLst>
                <a:ext uri="{FF2B5EF4-FFF2-40B4-BE49-F238E27FC236}">
                  <a16:creationId xmlns:a16="http://schemas.microsoft.com/office/drawing/2014/main" id="{DDBB9478-772B-4595-B878-65B2EAEE0432}"/>
                </a:ext>
              </a:extLst>
            </p:cNvPr>
            <p:cNvSpPr/>
            <p:nvPr/>
          </p:nvSpPr>
          <p:spPr bwMode="auto">
            <a:xfrm rot="2640000">
              <a:off x="3256668" y="185626"/>
              <a:ext cx="3506760" cy="3520204"/>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77AD2A2-E572-4336-8CFD-10368350CDD0}"/>
                </a:ext>
              </a:extLst>
            </p:cNvPr>
            <p:cNvSpPr/>
            <p:nvPr/>
          </p:nvSpPr>
          <p:spPr bwMode="auto">
            <a:xfrm rot="2640000">
              <a:off x="6113237" y="833044"/>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89845CA5-A2B9-4AC4-8B18-F2B22E4E4360}"/>
                </a:ext>
              </a:extLst>
            </p:cNvPr>
            <p:cNvSpPr/>
            <p:nvPr/>
          </p:nvSpPr>
          <p:spPr bwMode="auto">
            <a:xfrm rot="2640000">
              <a:off x="5870940" y="2177303"/>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C0E63CB0-C0DF-4ED4-A07A-BA682F846470}"/>
                </a:ext>
              </a:extLst>
            </p:cNvPr>
            <p:cNvSpPr/>
            <p:nvPr/>
          </p:nvSpPr>
          <p:spPr bwMode="auto">
            <a:xfrm rot="2640000">
              <a:off x="9564886" y="2001705"/>
              <a:ext cx="2113510" cy="2114441"/>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09435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3"/>
            <a:ext cx="3914774" cy="3862387"/>
          </a:xfr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822911653"/>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200" indent="0">
              <a:buNone/>
              <a:defRPr/>
            </a:lvl3pPr>
            <a:lvl4pPr marL="685800" indent="0">
              <a:buNone/>
              <a:defRPr/>
            </a:lvl4pPr>
            <a:lvl5pPr marL="91440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8" y="3214124"/>
            <a:ext cx="11533187" cy="444609"/>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8" y="4439603"/>
            <a:ext cx="11533187"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200" indent="0">
              <a:buNone/>
              <a:defRPr/>
            </a:lvl3pPr>
            <a:lvl4pPr marL="68580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4152369202"/>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6A85E503-7D74-4D5C-8394-19F78427C8F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13296727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9F688C8-3B7E-4B4E-A0DF-C0F540D06E6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582195398"/>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1" y="1631570"/>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3" y="1631570"/>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88"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8" y="5026024"/>
            <a:ext cx="3690937" cy="1209675"/>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1990144962"/>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3"/>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0"/>
            <a:ext cx="1727200" cy="283410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89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7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0"/>
            <a:ext cx="1727200" cy="2817053"/>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3"/>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899" y="2201863"/>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79" y="2201863"/>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3"/>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3"/>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3"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5"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8"/>
            <a:ext cx="261936" cy="263525"/>
          </a:xfrm>
        </p:spPr>
        <p:txBody>
          <a:bodyPr tIns="0" bIns="0"/>
          <a:lstStyle>
            <a:lvl1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472"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472"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23" name="Footer Placeholder 14">
            <a:extLst>
              <a:ext uri="{FF2B5EF4-FFF2-40B4-BE49-F238E27FC236}">
                <a16:creationId xmlns:a16="http://schemas.microsoft.com/office/drawing/2014/main" id="{D1E264F7-E90B-4222-997C-DD161317F4D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10529117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742774"/>
                </a:solidFill>
              </a:defRPr>
            </a:lvl1pPr>
          </a:lstStyle>
          <a:p>
            <a:r>
              <a:rPr lang="en-US"/>
              <a:t>Title of the page</a:t>
            </a:r>
          </a:p>
        </p:txBody>
      </p:sp>
    </p:spTree>
    <p:extLst>
      <p:ext uri="{BB962C8B-B14F-4D97-AF65-F5344CB8AC3E}">
        <p14:creationId xmlns:p14="http://schemas.microsoft.com/office/powerpoint/2010/main" val="6444194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strike="noStrike">
                <a:solidFill>
                  <a:schemeClr val="tx1"/>
                </a:solidFill>
              </a:defRPr>
            </a:lvl1pPr>
          </a:lstStyle>
          <a:p>
            <a:r>
              <a:rPr lang="en-US"/>
              <a:t>Title</a:t>
            </a:r>
          </a:p>
        </p:txBody>
      </p:sp>
      <p:sp>
        <p:nvSpPr>
          <p:cNvPr id="5" name="Footer Placeholder 14">
            <a:extLst>
              <a:ext uri="{FF2B5EF4-FFF2-40B4-BE49-F238E27FC236}">
                <a16:creationId xmlns:a16="http://schemas.microsoft.com/office/drawing/2014/main" id="{756512F1-F8C6-4D41-9BB5-A624A76D41C9}"/>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00165745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22737" y="450062"/>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960439"/>
            <a:ext cx="4983162" cy="3325812"/>
          </a:xfrm>
          <a:noFill/>
        </p:spPr>
        <p:txBody>
          <a:bodyPr vert="horz" wrap="square" lIns="0" tIns="0" rIns="0" bIns="0" rtlCol="0" anchor="t" anchorCtr="0">
            <a:noAutofit/>
          </a:bodyPr>
          <a:lstStyle>
            <a:lvl1pPr>
              <a:defRPr lang="en-US" sz="4800" spc="-50" baseline="0" dirty="0">
                <a:solidFill>
                  <a:schemeClr val="tx1"/>
                </a:solidFill>
              </a:defRPr>
            </a:lvl1pPr>
          </a:lstStyle>
          <a:p>
            <a:pPr marL="0" lvl="0">
              <a:lnSpc>
                <a:spcPts val="5600"/>
              </a:lnSpc>
            </a:pPr>
            <a:r>
              <a:rPr lang="en-US"/>
              <a:t>Section title</a:t>
            </a:r>
          </a:p>
        </p:txBody>
      </p:sp>
    </p:spTree>
    <p:extLst>
      <p:ext uri="{BB962C8B-B14F-4D97-AF65-F5344CB8AC3E}">
        <p14:creationId xmlns:p14="http://schemas.microsoft.com/office/powerpoint/2010/main" val="745074479"/>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Section title photo">
    <p:bg>
      <p:bgPr>
        <a:solidFill>
          <a:schemeClr val="bg2"/>
        </a:solidFill>
        <a:effectLst/>
      </p:bgPr>
    </p:bg>
    <p:spTree>
      <p:nvGrpSpPr>
        <p:cNvPr id="1" name=""/>
        <p:cNvGrpSpPr/>
        <p:nvPr/>
      </p:nvGrpSpPr>
      <p:grpSpPr>
        <a:xfrm>
          <a:off x="0" y="0"/>
          <a:ext cx="0" cy="0"/>
          <a:chOff x="0" y="0"/>
          <a:chExt cx="0" cy="0"/>
        </a:xfrm>
      </p:grpSpPr>
      <p:sp>
        <p:nvSpPr>
          <p:cNvPr id="95" name="Freeform: Shape 94">
            <a:extLst>
              <a:ext uri="{FF2B5EF4-FFF2-40B4-BE49-F238E27FC236}">
                <a16:creationId xmlns:a16="http://schemas.microsoft.com/office/drawing/2014/main" id="{9563E925-0DC1-4F78-80AC-6252EF8936E7}"/>
              </a:ext>
            </a:extLst>
          </p:cNvPr>
          <p:cNvSpPr/>
          <p:nvPr userDrawn="1"/>
        </p:nvSpPr>
        <p:spPr bwMode="auto">
          <a:xfrm>
            <a:off x="4833365"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8" y="1858170"/>
            <a:ext cx="4983162" cy="3325812"/>
          </a:xfrm>
          <a:noFill/>
        </p:spPr>
        <p:txBody>
          <a:bodyPr vert="horz" wrap="square" lIns="0" tIns="0" rIns="0" bIns="0" rtlCol="0" anchor="t" anchorCtr="0">
            <a:noAutofit/>
          </a:bodyPr>
          <a:lstStyle>
            <a:lvl1pPr>
              <a:defRPr lang="en-US" sz="4000" spc="-50" baseline="0" dirty="0">
                <a:solidFill>
                  <a:schemeClr val="tx1"/>
                </a:solidFill>
                <a:latin typeface="+mn-lt"/>
              </a:defRPr>
            </a:lvl1pPr>
          </a:lstStyle>
          <a:p>
            <a:pPr marL="0" lvl="0">
              <a:lnSpc>
                <a:spcPts val="5600"/>
              </a:lnSpc>
            </a:pPr>
            <a:r>
              <a:rPr lang="en-US"/>
              <a:t>Section title</a:t>
            </a:r>
          </a:p>
        </p:txBody>
      </p:sp>
      <p:sp>
        <p:nvSpPr>
          <p:cNvPr id="88" name="Picture Placeholder 87">
            <a:extLst>
              <a:ext uri="{FF2B5EF4-FFF2-40B4-BE49-F238E27FC236}">
                <a16:creationId xmlns:a16="http://schemas.microsoft.com/office/drawing/2014/main" id="{7F09A9E6-F000-49B5-AE56-C2FCA258A1D4}"/>
              </a:ext>
            </a:extLst>
          </p:cNvPr>
          <p:cNvSpPr>
            <a:spLocks noGrp="1"/>
          </p:cNvSpPr>
          <p:nvPr>
            <p:ph type="pic" sz="quarter" idx="22"/>
          </p:nvPr>
        </p:nvSpPr>
        <p:spPr>
          <a:xfrm>
            <a:off x="7514357" y="-168801"/>
            <a:ext cx="7411756" cy="7887953"/>
          </a:xfrm>
          <a:custGeom>
            <a:avLst/>
            <a:gdLst>
              <a:gd name="connsiteX0" fmla="*/ 2790799 w 7411756"/>
              <a:gd name="connsiteY0" fmla="*/ 4896664 h 7887953"/>
              <a:gd name="connsiteX1" fmla="*/ 3060870 w 7411756"/>
              <a:gd name="connsiteY1" fmla="*/ 4999458 h 7887953"/>
              <a:gd name="connsiteX2" fmla="*/ 4240600 w 7411756"/>
              <a:gd name="connsiteY2" fmla="*/ 6116596 h 7887953"/>
              <a:gd name="connsiteX3" fmla="*/ 4257932 w 7411756"/>
              <a:gd name="connsiteY3" fmla="*/ 6655212 h 7887953"/>
              <a:gd name="connsiteX4" fmla="*/ 3226696 w 7411756"/>
              <a:gd name="connsiteY4" fmla="*/ 7767442 h 7887953"/>
              <a:gd name="connsiteX5" fmla="*/ 2693731 w 7411756"/>
              <a:gd name="connsiteY5" fmla="*/ 7784958 h 7887953"/>
              <a:gd name="connsiteX6" fmla="*/ 1514001 w 7411756"/>
              <a:gd name="connsiteY6" fmla="*/ 6667819 h 7887953"/>
              <a:gd name="connsiteX7" fmla="*/ 1496669 w 7411756"/>
              <a:gd name="connsiteY7" fmla="*/ 6129203 h 7887953"/>
              <a:gd name="connsiteX8" fmla="*/ 2527906 w 7411756"/>
              <a:gd name="connsiteY8" fmla="*/ 5016973 h 7887953"/>
              <a:gd name="connsiteX9" fmla="*/ 2790799 w 7411756"/>
              <a:gd name="connsiteY9" fmla="*/ 4896664 h 7887953"/>
              <a:gd name="connsiteX10" fmla="*/ 2214264 w 7411756"/>
              <a:gd name="connsiteY10" fmla="*/ 317 h 7887953"/>
              <a:gd name="connsiteX11" fmla="*/ 2642624 w 7411756"/>
              <a:gd name="connsiteY11" fmla="*/ 161647 h 7887953"/>
              <a:gd name="connsiteX12" fmla="*/ 4239388 w 7411756"/>
              <a:gd name="connsiteY12" fmla="*/ 1657829 h 7887953"/>
              <a:gd name="connsiteX13" fmla="*/ 4522839 w 7411756"/>
              <a:gd name="connsiteY13" fmla="*/ 1355323 h 7887953"/>
              <a:gd name="connsiteX14" fmla="*/ 4866925 w 7411756"/>
              <a:gd name="connsiteY14" fmla="*/ 1199510 h 7887953"/>
              <a:gd name="connsiteX15" fmla="*/ 5220406 w 7411756"/>
              <a:gd name="connsiteY15" fmla="*/ 1332639 h 7887953"/>
              <a:gd name="connsiteX16" fmla="*/ 6764487 w 7411756"/>
              <a:gd name="connsiteY16" fmla="*/ 2779456 h 7887953"/>
              <a:gd name="connsiteX17" fmla="*/ 6787171 w 7411756"/>
              <a:gd name="connsiteY17" fmla="*/ 3477024 h 7887953"/>
              <a:gd name="connsiteX18" fmla="*/ 6696322 w 7411756"/>
              <a:gd name="connsiteY18" fmla="*/ 3573980 h 7887953"/>
              <a:gd name="connsiteX19" fmla="*/ 7255682 w 7411756"/>
              <a:gd name="connsiteY19" fmla="*/ 4098104 h 7887953"/>
              <a:gd name="connsiteX20" fmla="*/ 7278366 w 7411756"/>
              <a:gd name="connsiteY20" fmla="*/ 4795672 h 7887953"/>
              <a:gd name="connsiteX21" fmla="*/ 5928641 w 7411756"/>
              <a:gd name="connsiteY21" fmla="*/ 6236133 h 7887953"/>
              <a:gd name="connsiteX22" fmla="*/ 5231073 w 7411756"/>
              <a:gd name="connsiteY22" fmla="*/ 6258818 h 7887953"/>
              <a:gd name="connsiteX23" fmla="*/ 3686992 w 7411756"/>
              <a:gd name="connsiteY23" fmla="*/ 4812000 h 7887953"/>
              <a:gd name="connsiteX24" fmla="*/ 3664308 w 7411756"/>
              <a:gd name="connsiteY24" fmla="*/ 4114433 h 7887953"/>
              <a:gd name="connsiteX25" fmla="*/ 3755157 w 7411756"/>
              <a:gd name="connsiteY25" fmla="*/ 4017477 h 7887953"/>
              <a:gd name="connsiteX26" fmla="*/ 3546488 w 7411756"/>
              <a:gd name="connsiteY26" fmla="*/ 3821952 h 7887953"/>
              <a:gd name="connsiteX27" fmla="*/ 2905640 w 7411756"/>
              <a:gd name="connsiteY27" fmla="*/ 4505881 h 7887953"/>
              <a:gd name="connsiteX28" fmla="*/ 2060305 w 7411756"/>
              <a:gd name="connsiteY28" fmla="*/ 4533372 h 7887953"/>
              <a:gd name="connsiteX29" fmla="*/ 189137 w 7411756"/>
              <a:gd name="connsiteY29" fmla="*/ 2780070 h 7887953"/>
              <a:gd name="connsiteX30" fmla="*/ 161647 w 7411756"/>
              <a:gd name="connsiteY30" fmla="*/ 1934735 h 7887953"/>
              <a:gd name="connsiteX31" fmla="*/ 1797290 w 7411756"/>
              <a:gd name="connsiteY31" fmla="*/ 189137 h 7887953"/>
              <a:gd name="connsiteX32" fmla="*/ 2214264 w 7411756"/>
              <a:gd name="connsiteY32" fmla="*/ 317 h 788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11756" h="7887953">
                <a:moveTo>
                  <a:pt x="2790799" y="4896664"/>
                </a:moveTo>
                <a:cubicBezTo>
                  <a:pt x="2887246" y="4893494"/>
                  <a:pt x="2984890" y="4927509"/>
                  <a:pt x="3060870" y="4999458"/>
                </a:cubicBezTo>
                <a:lnTo>
                  <a:pt x="4240600" y="6116596"/>
                </a:lnTo>
                <a:cubicBezTo>
                  <a:pt x="4392560" y="6260493"/>
                  <a:pt x="4400320" y="6501640"/>
                  <a:pt x="4257932" y="6655212"/>
                </a:cubicBezTo>
                <a:lnTo>
                  <a:pt x="3226696" y="7767442"/>
                </a:lnTo>
                <a:cubicBezTo>
                  <a:pt x="3084308" y="7921014"/>
                  <a:pt x="2845691" y="7928856"/>
                  <a:pt x="2693731" y="7784958"/>
                </a:cubicBezTo>
                <a:lnTo>
                  <a:pt x="1514001" y="6667819"/>
                </a:lnTo>
                <a:cubicBezTo>
                  <a:pt x="1362040" y="6523922"/>
                  <a:pt x="1354281" y="6282775"/>
                  <a:pt x="1496669" y="6129203"/>
                </a:cubicBezTo>
                <a:lnTo>
                  <a:pt x="2527906" y="5016973"/>
                </a:lnTo>
                <a:cubicBezTo>
                  <a:pt x="2599099" y="4940188"/>
                  <a:pt x="2694351" y="4899834"/>
                  <a:pt x="2790799" y="4896664"/>
                </a:cubicBezTo>
                <a:close/>
                <a:moveTo>
                  <a:pt x="2214264" y="317"/>
                </a:moveTo>
                <a:cubicBezTo>
                  <a:pt x="2367239" y="-4657"/>
                  <a:pt x="2522112" y="48726"/>
                  <a:pt x="2642624" y="161647"/>
                </a:cubicBezTo>
                <a:lnTo>
                  <a:pt x="4239388" y="1657829"/>
                </a:lnTo>
                <a:lnTo>
                  <a:pt x="4522839" y="1355323"/>
                </a:lnTo>
                <a:cubicBezTo>
                  <a:pt x="4616020" y="1255877"/>
                  <a:pt x="4740689" y="1203615"/>
                  <a:pt x="4866925" y="1199510"/>
                </a:cubicBezTo>
                <a:cubicBezTo>
                  <a:pt x="4993159" y="1195405"/>
                  <a:pt x="5120960" y="1239457"/>
                  <a:pt x="5220406" y="1332639"/>
                </a:cubicBezTo>
                <a:lnTo>
                  <a:pt x="6764487" y="2779456"/>
                </a:lnTo>
                <a:cubicBezTo>
                  <a:pt x="6963378" y="2965820"/>
                  <a:pt x="6973535" y="3278132"/>
                  <a:pt x="6787171" y="3477024"/>
                </a:cubicBezTo>
                <a:lnTo>
                  <a:pt x="6696322" y="3573980"/>
                </a:lnTo>
                <a:lnTo>
                  <a:pt x="7255682" y="4098104"/>
                </a:lnTo>
                <a:cubicBezTo>
                  <a:pt x="7454573" y="4284468"/>
                  <a:pt x="7464729" y="4596780"/>
                  <a:pt x="7278366" y="4795672"/>
                </a:cubicBezTo>
                <a:lnTo>
                  <a:pt x="5928641" y="6236133"/>
                </a:lnTo>
                <a:cubicBezTo>
                  <a:pt x="5742277" y="6435025"/>
                  <a:pt x="5429965" y="6445182"/>
                  <a:pt x="5231073" y="6258818"/>
                </a:cubicBezTo>
                <a:lnTo>
                  <a:pt x="3686992" y="4812000"/>
                </a:lnTo>
                <a:cubicBezTo>
                  <a:pt x="3488100" y="4625637"/>
                  <a:pt x="3477944" y="4313325"/>
                  <a:pt x="3664308" y="4114433"/>
                </a:cubicBezTo>
                <a:lnTo>
                  <a:pt x="3755157" y="4017477"/>
                </a:lnTo>
                <a:lnTo>
                  <a:pt x="3546488" y="3821952"/>
                </a:lnTo>
                <a:lnTo>
                  <a:pt x="2905640" y="4505881"/>
                </a:lnTo>
                <a:cubicBezTo>
                  <a:pt x="2679799" y="4746905"/>
                  <a:pt x="2301329" y="4759213"/>
                  <a:pt x="2060305" y="4533372"/>
                </a:cubicBezTo>
                <a:lnTo>
                  <a:pt x="189137" y="2780070"/>
                </a:lnTo>
                <a:cubicBezTo>
                  <a:pt x="-51887" y="2554229"/>
                  <a:pt x="-64194" y="2175759"/>
                  <a:pt x="161647" y="1934735"/>
                </a:cubicBezTo>
                <a:lnTo>
                  <a:pt x="1797290" y="189137"/>
                </a:lnTo>
                <a:cubicBezTo>
                  <a:pt x="1910210" y="68625"/>
                  <a:pt x="2061288" y="5292"/>
                  <a:pt x="2214264" y="317"/>
                </a:cubicBezTo>
                <a:close/>
              </a:path>
            </a:pathLst>
          </a:custGeom>
          <a:blipFill>
            <a:blip r:embed="rId2"/>
            <a:stretch>
              <a:fillRect/>
            </a:stretch>
          </a:blipFill>
        </p:spPr>
        <p:txBody>
          <a:bodyPr wrap="square">
            <a:noAutofit/>
          </a:bodyPr>
          <a:lstStyle/>
          <a:p>
            <a:endParaRPr lang="en-US"/>
          </a:p>
        </p:txBody>
      </p:sp>
      <p:sp>
        <p:nvSpPr>
          <p:cNvPr id="89" name="Footer Placeholder 14">
            <a:extLst>
              <a:ext uri="{FF2B5EF4-FFF2-40B4-BE49-F238E27FC236}">
                <a16:creationId xmlns:a16="http://schemas.microsoft.com/office/drawing/2014/main" id="{928B6582-54BE-46D9-AA61-E0DD2C2CB38F}"/>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111069794"/>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tx2"/>
                </a:solidFill>
              </a:defRPr>
            </a:lvl1pPr>
          </a:lstStyle>
          <a:p>
            <a:pPr marL="0" lvl="0">
              <a:lnSpc>
                <a:spcPts val="5600"/>
              </a:lnSpc>
            </a:pPr>
            <a:r>
              <a:rPr lang="en-US"/>
              <a:t>Section title</a:t>
            </a:r>
          </a:p>
        </p:txBody>
      </p:sp>
    </p:spTree>
    <p:extLst>
      <p:ext uri="{BB962C8B-B14F-4D97-AF65-F5344CB8AC3E}">
        <p14:creationId xmlns:p14="http://schemas.microsoft.com/office/powerpoint/2010/main" val="37217449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8"/>
            <a:ext cx="7604124" cy="3629025"/>
          </a:xfrm>
          <a:noFill/>
        </p:spPr>
        <p:txBody>
          <a:bodyPr vert="horz" wrap="square" lIns="0" tIns="0" rIns="0" bIns="0" rtlCol="0" anchor="t" anchorCtr="0">
            <a:noAutofit/>
          </a:bodyPr>
          <a:lstStyle>
            <a:lvl1pPr>
              <a:defRPr lang="en-US" sz="4800" spc="-50" baseline="0" dirty="0">
                <a:solidFill>
                  <a:schemeClr val="accent5"/>
                </a:solidFill>
              </a:defRPr>
            </a:lvl1pPr>
          </a:lstStyle>
          <a:p>
            <a:pPr marL="0" lvl="0">
              <a:lnSpc>
                <a:spcPts val="5600"/>
              </a:lnSpc>
            </a:pPr>
            <a:r>
              <a:rPr lang="en-US"/>
              <a:t>Section title</a:t>
            </a:r>
          </a:p>
        </p:txBody>
      </p:sp>
    </p:spTree>
    <p:extLst>
      <p:ext uri="{BB962C8B-B14F-4D97-AF65-F5344CB8AC3E}">
        <p14:creationId xmlns:p14="http://schemas.microsoft.com/office/powerpoint/2010/main" val="42553798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5653087" cy="411162"/>
          </a:xfrm>
        </p:spPr>
        <p:txBody>
          <a:bodyPr wrap="square" lIns="0" tIns="0" rIns="0" bIns="0">
            <a:spAutoFit/>
          </a:bodyPr>
          <a:lstStyle>
            <a:lvl1pPr>
              <a:lnSpc>
                <a:spcPts val="3200"/>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6"/>
            <a:ext cx="4919662" cy="2701637"/>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8" y="1960860"/>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872222451"/>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8" y="2201863"/>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7" y="2201863"/>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3"/>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3"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8" y="5026024"/>
            <a:ext cx="3690937" cy="1209675"/>
          </a:xfrm>
        </p:spPr>
        <p:txBody>
          <a:bodyPr lIns="0" tIns="0" rIns="0" bIns="0"/>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4" name="Footer Placeholder 14">
            <a:extLst>
              <a:ext uri="{FF2B5EF4-FFF2-40B4-BE49-F238E27FC236}">
                <a16:creationId xmlns:a16="http://schemas.microsoft.com/office/drawing/2014/main" id="{308ADAD4-A20A-4618-A70E-766269BDAF24}"/>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655530671"/>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034A38F-4DC1-4A22-9B64-D6ED08340E98}"/>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8" y="1961079"/>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600" indent="0">
              <a:buNone/>
              <a:defRPr/>
            </a:lvl2pPr>
            <a:lvl3pPr marL="457200" indent="0">
              <a:buNone/>
              <a:defRPr/>
            </a:lvl3pPr>
            <a:lvl4pPr marL="685800" indent="0">
              <a:buNone/>
              <a:defRPr/>
            </a:lvl4pPr>
            <a:lvl5pPr marL="914400"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8"/>
            <a:ext cx="4853622" cy="2522101"/>
          </a:xfrm>
        </p:spPr>
        <p:txBody>
          <a:bodyPr lIns="0" tIns="0" rIns="0" bIns="0"/>
          <a:lstStyle>
            <a:lvl1pPr marL="285750" indent="-285750">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200" indent="0">
              <a:buNone/>
              <a:defRPr/>
            </a:lvl3pPr>
            <a:lvl4pPr marL="685800" indent="0">
              <a:buNone/>
              <a:defRPr/>
            </a:lvl4pPr>
            <a:lvl5pPr marL="914400"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03373845"/>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F687D89-3EE3-40E8-A3F4-D1CD94107FA7}"/>
              </a:ext>
            </a:extLst>
          </p:cNvPr>
          <p:cNvSpPr/>
          <p:nvPr userDrawn="1"/>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900" y="426474"/>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49" y="1562100"/>
            <a:ext cx="5951026" cy="441166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49"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8" y="2040568"/>
            <a:ext cx="1727200" cy="3047886"/>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marL="0" marR="0" lvl="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284945299"/>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53" y="496641"/>
            <a:ext cx="11087895" cy="6497884"/>
          </a:xfrm>
          <a:prstGeom prst="rect">
            <a:avLst/>
          </a:prstGeom>
        </p:spPr>
      </p:pic>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1633858"/>
            <a:ext cx="7832726" cy="4405313"/>
          </a:xfrm>
        </p:spPr>
        <p:txBody>
          <a:bodyPr anchor="ctr" anchorCtr="0"/>
          <a:lstStyle>
            <a:lvl1pPr algn="ctr">
              <a:defRPr/>
            </a:lvl1pPr>
          </a:lstStyle>
          <a:p>
            <a:r>
              <a:rPr lang="en-US"/>
              <a:t>Click icon to add picture</a:t>
            </a:r>
          </a:p>
        </p:txBody>
      </p:sp>
      <p:sp>
        <p:nvSpPr>
          <p:cNvPr id="6" name="Footer Placeholder 14">
            <a:extLst>
              <a:ext uri="{FF2B5EF4-FFF2-40B4-BE49-F238E27FC236}">
                <a16:creationId xmlns:a16="http://schemas.microsoft.com/office/drawing/2014/main" id="{CB8FEFBE-0A0F-4AD9-8280-9D623AE3779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8871464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922291"/>
          </a:xfrm>
        </p:spPr>
        <p:txBody>
          <a:bodyPr/>
          <a:lstStyle>
            <a:lvl1pPr algn="l" defTabSz="932563" rtl="0" eaLnBrk="1" latinLnBrk="0" hangingPunct="1">
              <a:lnSpc>
                <a:spcPct val="90000"/>
              </a:lnSpc>
              <a:spcBef>
                <a:spcPct val="0"/>
              </a:spcBef>
              <a:buNone/>
              <a:defRPr lang="en-US" sz="3264" b="0" kern="1200" cap="none" spc="-102"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srgbClr val="505050"/>
              </a:solidFill>
            </a:endParaRPr>
          </a:p>
        </p:txBody>
      </p:sp>
      <p:sp>
        <p:nvSpPr>
          <p:cNvPr id="4" name="Slide Number Placeholder 3"/>
          <p:cNvSpPr>
            <a:spLocks noGrp="1"/>
          </p:cNvSpPr>
          <p:nvPr>
            <p:ph type="sldNum" sz="quarter" idx="11"/>
          </p:nvPr>
        </p:nvSpPr>
        <p:spPr/>
        <p:txBody>
          <a:bodyPr/>
          <a:lstStyle>
            <a:lvl1pPr>
              <a:defRPr sz="816">
                <a:solidFill>
                  <a:schemeClr val="tx2"/>
                </a:solidFill>
              </a:defRPr>
            </a:lvl1pPr>
          </a:lstStyle>
          <a:p>
            <a:pPr defTabSz="932563"/>
            <a:fld id="{27258FFF-F925-446B-8502-81C933981705}" type="slidenum">
              <a:rPr lang="en-US" smtClean="0"/>
              <a:pPr defTabSz="932563"/>
              <a:t>‹#›</a:t>
            </a:fld>
            <a:endParaRPr lang="en-US"/>
          </a:p>
        </p:txBody>
      </p:sp>
    </p:spTree>
    <p:extLst>
      <p:ext uri="{BB962C8B-B14F-4D97-AF65-F5344CB8AC3E}">
        <p14:creationId xmlns:p14="http://schemas.microsoft.com/office/powerpoint/2010/main" val="3713454794"/>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39" y="1989614"/>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5" y="5973763"/>
            <a:ext cx="3690937"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742" rtl="0" eaLnBrk="1" fontAlgn="auto" latinLnBrk="0" hangingPunct="1">
              <a:lnSpc>
                <a:spcPts val="1200"/>
              </a:lnSpc>
              <a:spcBef>
                <a:spcPts val="450"/>
              </a:spcBef>
              <a:spcAft>
                <a:spcPts val="0"/>
              </a:spcAft>
              <a:buClrTx/>
              <a:buSzPct val="90000"/>
              <a:buFont typeface="Arial" panose="020B0604020202020204" pitchFamily="34" charset="0"/>
              <a:buNone/>
              <a:tabLst/>
              <a:defRPr sz="1000">
                <a:solidFill>
                  <a:schemeClr val="tx1"/>
                </a:solidFill>
              </a:defRPr>
            </a:lvl2pPr>
            <a:lvl3pPr marL="457200" indent="0">
              <a:buNone/>
              <a:defRPr/>
            </a:lvl3pPr>
            <a:lvl4pPr marL="685800" indent="0">
              <a:buNone/>
              <a:defRPr/>
            </a:lvl4pPr>
            <a:lvl5pPr marL="914400"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8"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8" y="1989614"/>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4" y="1989614"/>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4" y="5783263"/>
            <a:ext cx="3702053" cy="199692"/>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4" y="5973763"/>
            <a:ext cx="367982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402423658"/>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8" y="2201862"/>
            <a:ext cx="11533187" cy="415988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720453272"/>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3"/>
            <a:ext cx="4572000"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8" y="1882011"/>
            <a:ext cx="7604125" cy="1502728"/>
          </a:xfrm>
          <a:noFill/>
        </p:spPr>
        <p:txBody>
          <a:bodyPr lIns="0" tIns="0" rIns="0" bIns="0" anchor="t" anchorCtr="0"/>
          <a:lstStyle>
            <a:lvl1pPr>
              <a:lnSpc>
                <a:spcPct val="100000"/>
              </a:lnSpc>
              <a:spcAft>
                <a:spcPts val="1300"/>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47" y="262290"/>
            <a:ext cx="2311755" cy="580522"/>
          </a:xfrm>
          <a:prstGeom prst="rect">
            <a:avLst/>
          </a:prstGeom>
        </p:spPr>
      </p:pic>
    </p:spTree>
    <p:extLst>
      <p:ext uri="{BB962C8B-B14F-4D97-AF65-F5344CB8AC3E}">
        <p14:creationId xmlns:p14="http://schemas.microsoft.com/office/powerpoint/2010/main" val="4113325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922291"/>
          </a:xfrm>
        </p:spPr>
        <p:txBody>
          <a:bodyPr/>
          <a:lstStyle>
            <a:lvl1pPr algn="l" defTabSz="932563" rtl="0" eaLnBrk="1" latinLnBrk="0" hangingPunct="1">
              <a:lnSpc>
                <a:spcPct val="90000"/>
              </a:lnSpc>
              <a:spcBef>
                <a:spcPct val="0"/>
              </a:spcBef>
              <a:buNone/>
              <a:defRPr lang="en-US" sz="3264" b="0" kern="1200" cap="none" spc="-102" baseline="0" dirty="0">
                <a:ln w="3175">
                  <a:noFill/>
                </a:ln>
                <a:solidFill>
                  <a:schemeClr val="accent3"/>
                </a:solidFill>
                <a:effectLst/>
                <a:latin typeface="+mj-lt"/>
                <a:ea typeface="+mn-ea"/>
                <a:cs typeface="Segoe UI" pitchFamily="34" charset="0"/>
              </a:defRPr>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srgbClr val="505050"/>
              </a:solidFill>
            </a:endParaRPr>
          </a:p>
        </p:txBody>
      </p:sp>
      <p:sp>
        <p:nvSpPr>
          <p:cNvPr id="4" name="Slide Number Placeholder 3"/>
          <p:cNvSpPr>
            <a:spLocks noGrp="1"/>
          </p:cNvSpPr>
          <p:nvPr>
            <p:ph type="sldNum" sz="quarter" idx="11"/>
          </p:nvPr>
        </p:nvSpPr>
        <p:spPr/>
        <p:txBody>
          <a:bodyPr/>
          <a:lstStyle>
            <a:lvl1pPr>
              <a:defRPr sz="816">
                <a:solidFill>
                  <a:schemeClr val="tx2"/>
                </a:solidFill>
              </a:defRPr>
            </a:lvl1pPr>
          </a:lstStyle>
          <a:p>
            <a:pPr defTabSz="932563"/>
            <a:fld id="{27258FFF-F925-446B-8502-81C933981705}" type="slidenum">
              <a:rPr lang="en-US" smtClean="0"/>
              <a:pPr defTabSz="932563"/>
              <a:t>‹#›</a:t>
            </a:fld>
            <a:endParaRPr lang="en-US"/>
          </a:p>
        </p:txBody>
      </p:sp>
    </p:spTree>
    <p:extLst>
      <p:ext uri="{BB962C8B-B14F-4D97-AF65-F5344CB8AC3E}">
        <p14:creationId xmlns:p14="http://schemas.microsoft.com/office/powerpoint/2010/main" val="2491084445"/>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846711109"/>
      </p:ext>
    </p:extLst>
  </p:cSld>
  <p:clrMapOvr>
    <a:masterClrMapping/>
  </p:clrMapOvr>
  <p:transition>
    <p:fade/>
  </p:transition>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8524636"/>
      </p:ext>
    </p:extLst>
  </p:cSld>
  <p:clrMapOvr>
    <a:masterClrMapping/>
  </p:clrMapOvr>
  <p:transition>
    <p:fade/>
  </p:transition>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74320" y="292082"/>
            <a:ext cx="11887200" cy="946413"/>
          </a:xfrm>
          <a:prstGeom prst="rect">
            <a:avLst/>
          </a:prstGeom>
        </p:spPr>
        <p:txBody>
          <a:bodyPr lIns="146304" tIns="91440" rIns="146304" bIns="91440"/>
          <a:lstStyle>
            <a:lvl1pPr algn="l">
              <a:defRPr sz="3264">
                <a:solidFill>
                  <a:schemeClr val="tx2"/>
                </a:solidFill>
                <a:latin typeface="+mj-lt"/>
              </a:defRPr>
            </a:lvl1pPr>
          </a:lstStyle>
          <a:p>
            <a:r>
              <a:rPr lang="en-US"/>
              <a:t>Click to edit Master title style</a:t>
            </a:r>
          </a:p>
        </p:txBody>
      </p:sp>
      <p:sp>
        <p:nvSpPr>
          <p:cNvPr id="4" name="Slide Number Placeholder 2"/>
          <p:cNvSpPr>
            <a:spLocks noGrp="1"/>
          </p:cNvSpPr>
          <p:nvPr>
            <p:ph type="sldNum" sz="quarter" idx="11"/>
          </p:nvPr>
        </p:nvSpPr>
        <p:spPr>
          <a:xfrm>
            <a:off x="11595101" y="6692392"/>
            <a:ext cx="566737" cy="137160"/>
          </a:xfrm>
        </p:spPr>
        <p:txBody>
          <a:bodyPr/>
          <a:lstStyle/>
          <a:p>
            <a:fld id="{27258FFF-F925-446B-8502-81C933981705}" type="slidenum">
              <a:rPr>
                <a:solidFill>
                  <a:srgbClr val="505050"/>
                </a:solidFill>
              </a:rPr>
              <a:pPr/>
              <a:t>‹#›</a:t>
            </a:fld>
            <a:endParaRPr>
              <a:solidFill>
                <a:srgbClr val="505050"/>
              </a:solidFill>
            </a:endParaRPr>
          </a:p>
        </p:txBody>
      </p:sp>
      <p:sp>
        <p:nvSpPr>
          <p:cNvPr id="5" name="Footer Placeholder 3">
            <a:extLst>
              <a:ext uri="{FF2B5EF4-FFF2-40B4-BE49-F238E27FC236}">
                <a16:creationId xmlns:a16="http://schemas.microsoft.com/office/drawing/2014/main" id="{AAFF5CE3-5A54-4792-A64E-FD259F3168E3}"/>
              </a:ext>
            </a:extLst>
          </p:cNvPr>
          <p:cNvSpPr>
            <a:spLocks noGrp="1"/>
          </p:cNvSpPr>
          <p:nvPr>
            <p:ph type="ftr" sz="quarter" idx="12"/>
          </p:nvPr>
        </p:nvSpPr>
        <p:spPr>
          <a:xfrm>
            <a:off x="457200" y="6692392"/>
            <a:ext cx="3937000" cy="137160"/>
          </a:xfrm>
        </p:spPr>
        <p:txBody>
          <a:bodyPr/>
          <a:lstStyle/>
          <a:p>
            <a:r>
              <a:rPr lang="en-US">
                <a:solidFill>
                  <a:srgbClr val="505050"/>
                </a:solidFill>
              </a:rPr>
              <a:t>Microsoft Confidential - Internal Only</a:t>
            </a:r>
          </a:p>
        </p:txBody>
      </p:sp>
    </p:spTree>
    <p:extLst>
      <p:ext uri="{BB962C8B-B14F-4D97-AF65-F5344CB8AC3E}">
        <p14:creationId xmlns:p14="http://schemas.microsoft.com/office/powerpoint/2010/main" val="318592935"/>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835001"/>
          </a:xfrm>
        </p:spPr>
        <p:txBody>
          <a:bodyPr/>
          <a:lstStyle>
            <a:lvl1pPr>
              <a:defRPr lang="en-US" sz="3264" b="0" kern="1200" cap="none" spc="-102"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7"/>
          <p:cNvSpPr>
            <a:spLocks noGrp="1"/>
          </p:cNvSpPr>
          <p:nvPr>
            <p:ph type="body" sz="quarter" idx="11" hasCustomPrompt="1"/>
          </p:nvPr>
        </p:nvSpPr>
        <p:spPr>
          <a:xfrm>
            <a:off x="274639" y="1108296"/>
            <a:ext cx="11726236" cy="439479"/>
          </a:xfrm>
        </p:spPr>
        <p:txBody>
          <a:bodyPr tIns="0" bIns="0" anchor="ctr">
            <a:spAutoFit/>
          </a:bodyPr>
          <a:lstStyle>
            <a:lvl1pPr marL="0" indent="0">
              <a:buNone/>
              <a:defRPr sz="2856"/>
            </a:lvl1pPr>
            <a:lvl2pPr>
              <a:defRPr sz="1800"/>
            </a:lvl2pPr>
            <a:lvl3pPr>
              <a:defRPr sz="1599"/>
            </a:lvl3pPr>
            <a:lvl4pPr>
              <a:defRPr sz="1399"/>
            </a:lvl4pPr>
            <a:lvl5pPr>
              <a:defRPr sz="1399"/>
            </a:lvl5pPr>
          </a:lstStyle>
          <a:p>
            <a:pPr lvl="0"/>
            <a:r>
              <a:rPr lang="en-US"/>
              <a:t>Subtitle</a:t>
            </a:r>
          </a:p>
        </p:txBody>
      </p:sp>
      <p:sp>
        <p:nvSpPr>
          <p:cNvPr id="4" name="Footer Placeholder 3"/>
          <p:cNvSpPr>
            <a:spLocks noGrp="1"/>
          </p:cNvSpPr>
          <p:nvPr>
            <p:ph type="ftr" sz="quarter" idx="12"/>
          </p:nvPr>
        </p:nvSpPr>
        <p:spPr/>
        <p:txBody>
          <a:bodyPr/>
          <a:lstStyle/>
          <a:p>
            <a:r>
              <a:rPr lang="en-US">
                <a:solidFill>
                  <a:srgbClr val="505050"/>
                </a:solidFill>
              </a:rPr>
              <a:t>Microsoft Confidential - Internal Only</a:t>
            </a:r>
          </a:p>
        </p:txBody>
      </p:sp>
      <p:sp>
        <p:nvSpPr>
          <p:cNvPr id="5" name="Slide Number Placeholder 4"/>
          <p:cNvSpPr>
            <a:spLocks noGrp="1"/>
          </p:cNvSpPr>
          <p:nvPr>
            <p:ph type="sldNum" sz="quarter" idx="13"/>
          </p:nvPr>
        </p:nvSpPr>
        <p:spPr/>
        <p:txBody>
          <a:bodyPr/>
          <a:lstStyle>
            <a:lvl1pPr>
              <a:defRPr sz="816">
                <a:solidFill>
                  <a:schemeClr val="tx2"/>
                </a:solidFill>
              </a:defRPr>
            </a:lvl1pPr>
          </a:lstStyle>
          <a:p>
            <a:pPr defTabSz="932563"/>
            <a:fld id="{27258FFF-F925-446B-8502-81C933981705}" type="slidenum">
              <a:rPr lang="en-US" smtClean="0"/>
              <a:pPr defTabSz="932563"/>
              <a:t>‹#›</a:t>
            </a:fld>
            <a:endParaRPr lang="en-US"/>
          </a:p>
        </p:txBody>
      </p:sp>
    </p:spTree>
    <p:extLst>
      <p:ext uri="{BB962C8B-B14F-4D97-AF65-F5344CB8AC3E}">
        <p14:creationId xmlns:p14="http://schemas.microsoft.com/office/powerpoint/2010/main" val="4102766523"/>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
        <p:nvSpPr>
          <p:cNvPr id="9" name="Title 1"/>
          <p:cNvSpPr>
            <a:spLocks noGrp="1"/>
          </p:cNvSpPr>
          <p:nvPr>
            <p:ph type="title" hasCustomPrompt="1"/>
          </p:nvPr>
        </p:nvSpPr>
        <p:spPr>
          <a:xfrm>
            <a:off x="595914" y="2473944"/>
            <a:ext cx="4663678" cy="1130181"/>
          </a:xfrm>
          <a:noFill/>
        </p:spPr>
        <p:txBody>
          <a:bodyPr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4" y="4041283"/>
            <a:ext cx="4663678"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10" name="Picture 9">
            <a:extLst>
              <a:ext uri="{FF2B5EF4-FFF2-40B4-BE49-F238E27FC236}">
                <a16:creationId xmlns:a16="http://schemas.microsoft.com/office/drawing/2014/main" id="{BB068344-C047-4C8A-A2BD-8246EA1F5B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3735" y="639013"/>
            <a:ext cx="2629967" cy="6355513"/>
          </a:xfrm>
          <a:prstGeom prst="rect">
            <a:avLst/>
          </a:prstGeom>
        </p:spPr>
      </p:pic>
      <p:grpSp>
        <p:nvGrpSpPr>
          <p:cNvPr id="4" name="Group 3">
            <a:extLst>
              <a:ext uri="{FF2B5EF4-FFF2-40B4-BE49-F238E27FC236}">
                <a16:creationId xmlns:a16="http://schemas.microsoft.com/office/drawing/2014/main" id="{2313B667-26C8-4713-9F7E-78FC0314B804}"/>
              </a:ext>
            </a:extLst>
          </p:cNvPr>
          <p:cNvGrpSpPr/>
          <p:nvPr userDrawn="1"/>
        </p:nvGrpSpPr>
        <p:grpSpPr>
          <a:xfrm>
            <a:off x="8273169" y="1743775"/>
            <a:ext cx="1044470" cy="1054037"/>
            <a:chOff x="8110536" y="1709737"/>
            <a:chExt cx="1023938" cy="1033463"/>
          </a:xfrm>
        </p:grpSpPr>
        <p:sp>
          <p:nvSpPr>
            <p:cNvPr id="3" name="Oval 2">
              <a:extLst>
                <a:ext uri="{FF2B5EF4-FFF2-40B4-BE49-F238E27FC236}">
                  <a16:creationId xmlns:a16="http://schemas.microsoft.com/office/drawing/2014/main" id="{D093177D-0136-4CC1-9242-0560933844C3}"/>
                </a:ext>
              </a:extLst>
            </p:cNvPr>
            <p:cNvSpPr/>
            <p:nvPr userDrawn="1"/>
          </p:nvSpPr>
          <p:spPr bwMode="auto">
            <a:xfrm>
              <a:off x="8110536" y="1709737"/>
              <a:ext cx="1023938" cy="1033463"/>
            </a:xfrm>
            <a:prstGeom prst="ellipse">
              <a:avLst/>
            </a:prstGeom>
            <a:solidFill>
              <a:srgbClr val="FDA8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94BE2A7F-4940-46E8-B975-8E1A7352A02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8453" y="1983049"/>
              <a:ext cx="648103" cy="486837"/>
            </a:xfrm>
            <a:prstGeom prst="rect">
              <a:avLst/>
            </a:prstGeom>
          </p:spPr>
        </p:pic>
      </p:grpSp>
    </p:spTree>
    <p:extLst>
      <p:ext uri="{BB962C8B-B14F-4D97-AF65-F5344CB8AC3E}">
        <p14:creationId xmlns:p14="http://schemas.microsoft.com/office/powerpoint/2010/main" val="66116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70E26-89BA-4369-9EF4-1B9EBAA3D00B}"/>
              </a:ext>
            </a:extLst>
          </p:cNvPr>
          <p:cNvSpPr/>
          <p:nvPr userDrawn="1"/>
        </p:nvSpPr>
        <p:spPr bwMode="auto">
          <a:xfrm>
            <a:off x="5440959" y="0"/>
            <a:ext cx="6995517" cy="6994525"/>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3"/>
            <a:ext cx="424809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pic>
        <p:nvPicPr>
          <p:cNvPr id="7" name="Picture 6">
            <a:extLst>
              <a:ext uri="{FF2B5EF4-FFF2-40B4-BE49-F238E27FC236}">
                <a16:creationId xmlns:a16="http://schemas.microsoft.com/office/drawing/2014/main" id="{4DCDAD85-723C-4827-8325-02AAE8F174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3735" y="639013"/>
            <a:ext cx="2629967" cy="6355513"/>
          </a:xfrm>
          <a:prstGeom prst="rect">
            <a:avLst/>
          </a:prstGeom>
        </p:spPr>
      </p:pic>
    </p:spTree>
    <p:extLst>
      <p:ext uri="{BB962C8B-B14F-4D97-AF65-F5344CB8AC3E}">
        <p14:creationId xmlns:p14="http://schemas.microsoft.com/office/powerpoint/2010/main" val="1907327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399821870"/>
      </p:ext>
    </p:extLst>
  </p:cSld>
  <p:clrMapOvr>
    <a:masterClrMapping/>
  </p:clrMapOvr>
  <p:transition>
    <p:fade/>
  </p:transition>
  <p:hf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600059" y="2473827"/>
            <a:ext cx="4251462" cy="1130053"/>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93713" y="4041283"/>
            <a:ext cx="4248092"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8" name="Rectangle 7">
            <a:extLst>
              <a:ext uri="{FF2B5EF4-FFF2-40B4-BE49-F238E27FC236}">
                <a16:creationId xmlns:a16="http://schemas.microsoft.com/office/drawing/2014/main" id="{9D026004-6E63-4034-A1B0-34BE8CEF3D76}"/>
              </a:ext>
            </a:extLst>
          </p:cNvPr>
          <p:cNvSpPr/>
          <p:nvPr userDrawn="1"/>
        </p:nvSpPr>
        <p:spPr bwMode="auto">
          <a:xfrm>
            <a:off x="5440959" y="0"/>
            <a:ext cx="6995517" cy="6994525"/>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solidFill>
                <a:srgbClr val="00240D"/>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80FAA047-DECC-48FF-8F2F-7D4E0F3A3A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3735" y="639013"/>
            <a:ext cx="2629967" cy="6355513"/>
          </a:xfrm>
          <a:prstGeom prst="rect">
            <a:avLst/>
          </a:prstGeom>
        </p:spPr>
      </p:pic>
    </p:spTree>
    <p:extLst>
      <p:ext uri="{BB962C8B-B14F-4D97-AF65-F5344CB8AC3E}">
        <p14:creationId xmlns:p14="http://schemas.microsoft.com/office/powerpoint/2010/main" val="396935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
        <p:nvSpPr>
          <p:cNvPr id="9" name="Title 1"/>
          <p:cNvSpPr>
            <a:spLocks noGrp="1"/>
          </p:cNvSpPr>
          <p:nvPr>
            <p:ph type="title" hasCustomPrompt="1"/>
          </p:nvPr>
        </p:nvSpPr>
        <p:spPr>
          <a:xfrm>
            <a:off x="595915" y="3039097"/>
            <a:ext cx="9327356" cy="565027"/>
          </a:xfrm>
          <a:noFill/>
        </p:spPr>
        <p:txBody>
          <a:bodyPr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95915" y="4041283"/>
            <a:ext cx="9327356"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30098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04" indent="0">
              <a:buNone/>
              <a:defRPr/>
            </a:lvl2pPr>
            <a:lvl3pPr marL="466209" indent="0">
              <a:buNone/>
              <a:defRPr/>
            </a:lvl3pPr>
            <a:lvl4pPr marL="699313" indent="0">
              <a:buNone/>
              <a:defRPr/>
            </a:lvl4pPr>
            <a:lvl5pPr marL="932418"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79831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253907"/>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9"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982319"/>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41" indent="-236341">
              <a:spcBef>
                <a:spcPts val="1247"/>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452" indent="-174828">
              <a:buFont typeface="Wingdings" panose="05000000000000000000" pitchFamily="2" charset="2"/>
              <a:buChar char=""/>
              <a:defRPr sz="2040" b="0"/>
            </a:lvl2pPr>
            <a:lvl3pPr marL="652369" indent="-192635">
              <a:buFont typeface="Wingdings" panose="05000000000000000000" pitchFamily="2" charset="2"/>
              <a:buChar char=""/>
              <a:tabLst/>
              <a:defRPr sz="1632" b="0"/>
            </a:lvl3pPr>
            <a:lvl4pPr marL="845003" indent="-179686">
              <a:buFont typeface="Wingdings" panose="05000000000000000000" pitchFamily="2" charset="2"/>
              <a:buChar char=""/>
              <a:defRPr sz="1428" b="0"/>
            </a:lvl4pPr>
            <a:lvl5pPr marL="1044113" indent="-173210">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41" indent="-236341">
              <a:spcBef>
                <a:spcPts val="1247"/>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452" indent="-174828">
              <a:buFont typeface="Wingdings" panose="05000000000000000000" pitchFamily="2" charset="2"/>
              <a:buChar char=""/>
              <a:defRPr sz="2040" b="0"/>
            </a:lvl2pPr>
            <a:lvl3pPr marL="652369" indent="-192635">
              <a:buFont typeface="Wingdings" panose="05000000000000000000" pitchFamily="2" charset="2"/>
              <a:buChar char=""/>
              <a:tabLst/>
              <a:defRPr sz="1632" b="0"/>
            </a:lvl3pPr>
            <a:lvl4pPr marL="845003" indent="-179686">
              <a:buFont typeface="Wingdings" panose="05000000000000000000" pitchFamily="2" charset="2"/>
              <a:buChar char=""/>
              <a:defRPr sz="1428" b="0"/>
            </a:lvl4pPr>
            <a:lvl5pPr marL="1044113" indent="-173210">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03952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3591416"/>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770875"/>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8224985"/>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6" y="2065977"/>
            <a:ext cx="4245437" cy="1130053"/>
          </a:xfrm>
        </p:spPr>
        <p:txBody>
          <a:bodyPr wrap="square" rIns="0" anchor="b">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6"/>
            <a:ext cx="4245890" cy="313904"/>
          </a:xfrm>
        </p:spPr>
        <p:txBody>
          <a:bodyPr/>
          <a:lstStyle>
            <a:lvl1pPr marL="0" indent="0">
              <a:buNone/>
              <a:defRPr sz="2040">
                <a:latin typeface="+mn-lt"/>
              </a:defRPr>
            </a:lvl1pPr>
            <a:lvl2pPr marL="233104" indent="0">
              <a:buNone/>
              <a:defRPr/>
            </a:lvl2pPr>
            <a:lvl3pPr marL="466209" indent="0">
              <a:buNone/>
              <a:defRPr/>
            </a:lvl3pPr>
            <a:lvl4pPr marL="675032" indent="0">
              <a:buNone/>
              <a:defRPr/>
            </a:lvl4pPr>
            <a:lvl5pPr marL="87252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440959"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33798154"/>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2381972"/>
      </p:ext>
    </p:extLst>
  </p:cSld>
  <p:clrMapOvr>
    <a:masterClrMapping/>
  </p:clrMapOvr>
  <p:transition>
    <p:fade/>
  </p:transition>
  <p:hf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738" y="2932236"/>
            <a:ext cx="4245437" cy="1130053"/>
          </a:xfrm>
        </p:spPr>
        <p:txBody>
          <a:bodyPr wrap="square" rIns="0" anchor="ctr" anchorCtr="0">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440959"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7162085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4" y="3040994"/>
            <a:ext cx="4243947"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440959"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41950719"/>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9"/>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pic>
        <p:nvPicPr>
          <p:cNvPr id="7" name="Picture 6">
            <a:extLst>
              <a:ext uri="{FF2B5EF4-FFF2-40B4-BE49-F238E27FC236}">
                <a16:creationId xmlns:a16="http://schemas.microsoft.com/office/drawing/2014/main" id="{F20223DB-620B-4231-A474-0E8282FFCF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435" y="3778675"/>
            <a:ext cx="1330747" cy="3215850"/>
          </a:xfrm>
          <a:prstGeom prst="rect">
            <a:avLst/>
          </a:prstGeom>
        </p:spPr>
      </p:pic>
    </p:spTree>
    <p:extLst>
      <p:ext uri="{BB962C8B-B14F-4D97-AF65-F5344CB8AC3E}">
        <p14:creationId xmlns:p14="http://schemas.microsoft.com/office/powerpoint/2010/main" val="2069928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9"/>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23195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5" name="Picture 4">
            <a:extLst>
              <a:ext uri="{FF2B5EF4-FFF2-40B4-BE49-F238E27FC236}">
                <a16:creationId xmlns:a16="http://schemas.microsoft.com/office/drawing/2014/main" id="{97083339-3EC4-4418-92D5-CE792E0EDB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435" y="3778675"/>
            <a:ext cx="1330747" cy="3215850"/>
          </a:xfrm>
          <a:prstGeom prst="rect">
            <a:avLst/>
          </a:prstGeom>
        </p:spPr>
      </p:pic>
    </p:spTree>
    <p:extLst>
      <p:ext uri="{BB962C8B-B14F-4D97-AF65-F5344CB8AC3E}">
        <p14:creationId xmlns:p14="http://schemas.microsoft.com/office/powerpoint/2010/main" val="202486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Video slid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483328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6" name="Picture 5">
            <a:extLst>
              <a:ext uri="{FF2B5EF4-FFF2-40B4-BE49-F238E27FC236}">
                <a16:creationId xmlns:a16="http://schemas.microsoft.com/office/drawing/2014/main" id="{F13F5505-12C8-4DC6-8616-2648683A25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435" y="3778675"/>
            <a:ext cx="1330747" cy="3215850"/>
          </a:xfrm>
          <a:prstGeom prst="rect">
            <a:avLst/>
          </a:prstGeom>
        </p:spPr>
      </p:pic>
      <p:grpSp>
        <p:nvGrpSpPr>
          <p:cNvPr id="3" name="Group 2">
            <a:extLst>
              <a:ext uri="{FF2B5EF4-FFF2-40B4-BE49-F238E27FC236}">
                <a16:creationId xmlns:a16="http://schemas.microsoft.com/office/drawing/2014/main" id="{FDBFA688-4D38-42D7-AD2F-05CEB61C018D}"/>
              </a:ext>
            </a:extLst>
          </p:cNvPr>
          <p:cNvGrpSpPr/>
          <p:nvPr userDrawn="1"/>
        </p:nvGrpSpPr>
        <p:grpSpPr>
          <a:xfrm>
            <a:off x="10867345" y="4362154"/>
            <a:ext cx="490659" cy="495154"/>
            <a:chOff x="8110536" y="1709737"/>
            <a:chExt cx="1023938" cy="1033463"/>
          </a:xfrm>
        </p:grpSpPr>
        <p:sp>
          <p:nvSpPr>
            <p:cNvPr id="4" name="Oval 3">
              <a:extLst>
                <a:ext uri="{FF2B5EF4-FFF2-40B4-BE49-F238E27FC236}">
                  <a16:creationId xmlns:a16="http://schemas.microsoft.com/office/drawing/2014/main" id="{8CF8E446-C559-432B-9908-B0669ADBCC37}"/>
                </a:ext>
              </a:extLst>
            </p:cNvPr>
            <p:cNvSpPr/>
            <p:nvPr userDrawn="1"/>
          </p:nvSpPr>
          <p:spPr bwMode="auto">
            <a:xfrm>
              <a:off x="8110536" y="1709737"/>
              <a:ext cx="1023938" cy="1033463"/>
            </a:xfrm>
            <a:prstGeom prst="ellipse">
              <a:avLst/>
            </a:prstGeom>
            <a:solidFill>
              <a:srgbClr val="FDA8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50846"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pic>
          <p:nvPicPr>
            <p:cNvPr id="5" name="Picture 4">
              <a:extLst>
                <a:ext uri="{FF2B5EF4-FFF2-40B4-BE49-F238E27FC236}">
                  <a16:creationId xmlns:a16="http://schemas.microsoft.com/office/drawing/2014/main" id="{9EA601E4-D478-4B46-864C-B4EC237320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453" y="1983049"/>
              <a:ext cx="648103" cy="486837"/>
            </a:xfrm>
            <a:prstGeom prst="rect">
              <a:avLst/>
            </a:prstGeom>
          </p:spPr>
        </p:pic>
      </p:grpSp>
    </p:spTree>
    <p:extLst>
      <p:ext uri="{BB962C8B-B14F-4D97-AF65-F5344CB8AC3E}">
        <p14:creationId xmlns:p14="http://schemas.microsoft.com/office/powerpoint/2010/main" val="839713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121"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3303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4270"/>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080249"/>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3381375"/>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2403476"/>
            <a:ext cx="4853623" cy="830020"/>
          </a:xfrm>
        </p:spPr>
        <p:txBody>
          <a:bodyPr/>
          <a:lstStyle/>
          <a:p>
            <a:r>
              <a:rPr lang="en-US"/>
              <a:t>Click to edit Master title style</a:t>
            </a:r>
          </a:p>
        </p:txBody>
      </p:sp>
    </p:spTree>
    <p:extLst>
      <p:ext uri="{BB962C8B-B14F-4D97-AF65-F5344CB8AC3E}">
        <p14:creationId xmlns:p14="http://schemas.microsoft.com/office/powerpoint/2010/main" val="4271537832"/>
      </p:ext>
    </p:extLst>
  </p:cSld>
  <p:clrMapOvr>
    <a:masterClrMapping/>
  </p:clrMapOvr>
  <p:transition>
    <p:fade/>
  </p:transition>
  <p:hf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90"/>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381"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126"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614"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706"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473693"/>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660"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95914" y="597451"/>
            <a:ext cx="1393840" cy="298433"/>
          </a:xfrm>
          <a:prstGeom prst="rect">
            <a:avLst/>
          </a:prstGeom>
        </p:spPr>
      </p:pic>
    </p:spTree>
    <p:extLst>
      <p:ext uri="{BB962C8B-B14F-4D97-AF65-F5344CB8AC3E}">
        <p14:creationId xmlns:p14="http://schemas.microsoft.com/office/powerpoint/2010/main" val="5912643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393840"/>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26060628"/>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marL="0" algn="l" defTabSz="951121" rtl="0" eaLnBrk="1" latinLnBrk="0" hangingPunct="1">
              <a:lnSpc>
                <a:spcPct val="100000"/>
              </a:lnSpc>
              <a:spcBef>
                <a:spcPts val="0"/>
              </a:spcBef>
              <a:buNone/>
              <a:defRPr lang="en-US" sz="4080" b="0" strike="noStrike" kern="1200" cap="none" spc="0" baseline="0" dirty="0">
                <a:ln>
                  <a:noFill/>
                </a:ln>
                <a:solidFill>
                  <a:srgbClr val="505050"/>
                </a:solidFill>
                <a:effectLst/>
                <a:latin typeface="Segoe UI Light" panose="020B0502040204020203" pitchFamily="34" charset="0"/>
                <a:ea typeface="+mn-ea"/>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1179401406"/>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Blank Blu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9500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646096438"/>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46087" y="2182301"/>
            <a:ext cx="11567160" cy="1278299"/>
          </a:xfrm>
        </p:spPr>
        <p:txBody>
          <a:bodyPr wrap="square" lIns="0" tIns="0" rIns="0" bIns="0">
            <a:spAutoFit/>
          </a:bodyPr>
          <a:lstStyle>
            <a:lvl1pPr marL="0" indent="0">
              <a:lnSpc>
                <a:spcPct val="90000"/>
              </a:lnSpc>
              <a:spcBef>
                <a:spcPts val="0"/>
              </a:spcBef>
              <a:spcAft>
                <a:spcPts val="1298"/>
              </a:spcAft>
              <a:buNone/>
              <a:defRPr sz="2600" b="0" i="0">
                <a:solidFill>
                  <a:srgbClr val="000000"/>
                </a:solidFill>
                <a:latin typeface="+mn-lt"/>
              </a:defRPr>
            </a:lvl1pPr>
            <a:lvl2pPr marL="228513" indent="0">
              <a:lnSpc>
                <a:spcPct val="90000"/>
              </a:lnSpc>
              <a:spcBef>
                <a:spcPts val="0"/>
              </a:spcBef>
              <a:spcAft>
                <a:spcPts val="1298"/>
              </a:spcAft>
              <a:buNone/>
              <a:defRPr sz="2000">
                <a:solidFill>
                  <a:srgbClr val="000000"/>
                </a:solidFill>
              </a:defRPr>
            </a:lvl2pPr>
            <a:lvl3pPr marL="457024" indent="0">
              <a:spcBef>
                <a:spcPts val="0"/>
              </a:spcBef>
              <a:spcAft>
                <a:spcPts val="1298"/>
              </a:spcAft>
              <a:buNone/>
              <a:defRPr sz="2000">
                <a:solidFill>
                  <a:srgbClr val="000000"/>
                </a:solidFill>
              </a:defRPr>
            </a:lvl3pPr>
            <a:lvl4pPr marL="685537" indent="0">
              <a:spcBef>
                <a:spcPts val="0"/>
              </a:spcBef>
              <a:spcAft>
                <a:spcPts val="1298"/>
              </a:spcAft>
              <a:buNone/>
              <a:defRPr sz="2000"/>
            </a:lvl4pPr>
            <a:lvl5pPr marL="914049"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34975" y="449268"/>
            <a:ext cx="11563350" cy="754061"/>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110502765"/>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0954948"/>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6368" y="1"/>
            <a:ext cx="11500630" cy="565091"/>
          </a:xfrm>
        </p:spPr>
        <p:txBody>
          <a:bodyPr/>
          <a:lstStyle/>
          <a:p>
            <a:r>
              <a:rPr lang="en-US"/>
              <a:t>Click to edit Master title style</a:t>
            </a:r>
          </a:p>
        </p:txBody>
      </p:sp>
      <p:sp>
        <p:nvSpPr>
          <p:cNvPr id="3" name="Content Placeholder 2"/>
          <p:cNvSpPr>
            <a:spLocks noGrp="1"/>
          </p:cNvSpPr>
          <p:nvPr>
            <p:ph idx="1"/>
          </p:nvPr>
        </p:nvSpPr>
        <p:spPr>
          <a:xfrm>
            <a:off x="466369" y="1892840"/>
            <a:ext cx="5521795"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2/26/2019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99725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1230BF-6FCA-487F-85C7-4A42D455BF17}"/>
              </a:ext>
            </a:extLst>
          </p:cNvPr>
          <p:cNvSpPr/>
          <p:nvPr userDrawn="1"/>
        </p:nvSpPr>
        <p:spPr bwMode="auto">
          <a:xfrm>
            <a:off x="1" y="496"/>
            <a:ext cx="12436475" cy="11191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2" rIns="182828" bIns="146262" numCol="1" spcCol="0" rtlCol="0" fromWordArt="0" anchor="t" anchorCtr="0" forceAA="0" compatLnSpc="1">
            <a:prstTxWarp prst="textNoShape">
              <a:avLst/>
            </a:prstTxWarp>
            <a:noAutofit/>
          </a:bodyPr>
          <a:lstStyle/>
          <a:p>
            <a:pPr marL="0" marR="0" lvl="0" indent="0" algn="ctr" defTabSz="93211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itle 5"/>
          <p:cNvSpPr>
            <a:spLocks noGrp="1"/>
          </p:cNvSpPr>
          <p:nvPr>
            <p:ph type="title"/>
          </p:nvPr>
        </p:nvSpPr>
        <p:spPr>
          <a:xfrm>
            <a:off x="307802" y="0"/>
            <a:ext cx="11820868" cy="1119124"/>
          </a:xfrm>
        </p:spPr>
        <p:txBody>
          <a:bodyPr>
            <a:normAutofit/>
          </a:bodyPr>
          <a:lstStyle>
            <a:lvl1pPr>
              <a:defRPr sz="2448" spc="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541655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5"/>
            <a:ext cx="9795376" cy="6832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0"/>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800"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636600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5"/>
            <a:ext cx="11726236" cy="835001"/>
          </a:xfrm>
        </p:spPr>
        <p:txBody>
          <a:bodyPr/>
          <a:lstStyle>
            <a:lvl1pPr>
              <a:defRPr lang="en-US" sz="3264" b="0" kern="1200" cap="none" spc="-102" baseline="0" dirty="0">
                <a:ln w="3175">
                  <a:noFill/>
                </a:ln>
                <a:solidFill>
                  <a:schemeClr val="tx2"/>
                </a:solidFill>
                <a:effectLst/>
                <a:latin typeface="+mj-lt"/>
                <a:ea typeface="+mn-ea"/>
                <a:cs typeface="Segoe UI" pitchFamily="34" charset="0"/>
              </a:defRPr>
            </a:lvl1pPr>
          </a:lstStyle>
          <a:p>
            <a:r>
              <a:rPr lang="en-US"/>
              <a:t>Click to edit Master title style</a:t>
            </a:r>
          </a:p>
        </p:txBody>
      </p:sp>
      <p:sp>
        <p:nvSpPr>
          <p:cNvPr id="3" name="Text Placeholder 7"/>
          <p:cNvSpPr>
            <a:spLocks noGrp="1"/>
          </p:cNvSpPr>
          <p:nvPr>
            <p:ph type="body" sz="quarter" idx="11" hasCustomPrompt="1"/>
          </p:nvPr>
        </p:nvSpPr>
        <p:spPr>
          <a:xfrm>
            <a:off x="274639" y="1108296"/>
            <a:ext cx="11726236" cy="439479"/>
          </a:xfrm>
        </p:spPr>
        <p:txBody>
          <a:bodyPr tIns="0" bIns="0" anchor="ctr">
            <a:spAutoFit/>
          </a:bodyPr>
          <a:lstStyle>
            <a:lvl1pPr marL="0" indent="0">
              <a:buNone/>
              <a:defRPr sz="2856"/>
            </a:lvl1pPr>
            <a:lvl2pPr>
              <a:defRPr sz="1800"/>
            </a:lvl2pPr>
            <a:lvl3pPr>
              <a:defRPr sz="1599"/>
            </a:lvl3pPr>
            <a:lvl4pPr>
              <a:defRPr sz="1399"/>
            </a:lvl4pPr>
            <a:lvl5pPr>
              <a:defRPr sz="1399"/>
            </a:lvl5pPr>
          </a:lstStyle>
          <a:p>
            <a:pPr lvl="0"/>
            <a:r>
              <a:rPr lang="en-US"/>
              <a:t>Subtitle</a:t>
            </a:r>
          </a:p>
        </p:txBody>
      </p:sp>
      <p:sp>
        <p:nvSpPr>
          <p:cNvPr id="4" name="Footer Placeholder 3"/>
          <p:cNvSpPr>
            <a:spLocks noGrp="1"/>
          </p:cNvSpPr>
          <p:nvPr>
            <p:ph type="ftr" sz="quarter" idx="12"/>
          </p:nvPr>
        </p:nvSpPr>
        <p:spPr/>
        <p:txBody>
          <a:bodyPr/>
          <a:lstStyle/>
          <a:p>
            <a:r>
              <a:rPr lang="en-US">
                <a:solidFill>
                  <a:srgbClr val="505050"/>
                </a:solidFill>
              </a:rPr>
              <a:t>Microsoft Confidential - Internal Only</a:t>
            </a:r>
          </a:p>
        </p:txBody>
      </p:sp>
      <p:sp>
        <p:nvSpPr>
          <p:cNvPr id="5" name="Slide Number Placeholder 4"/>
          <p:cNvSpPr>
            <a:spLocks noGrp="1"/>
          </p:cNvSpPr>
          <p:nvPr>
            <p:ph type="sldNum" sz="quarter" idx="13"/>
          </p:nvPr>
        </p:nvSpPr>
        <p:spPr/>
        <p:txBody>
          <a:bodyPr/>
          <a:lstStyle>
            <a:lvl1pPr>
              <a:defRPr sz="816">
                <a:solidFill>
                  <a:schemeClr val="tx2"/>
                </a:solidFill>
              </a:defRPr>
            </a:lvl1pPr>
          </a:lstStyle>
          <a:p>
            <a:pPr defTabSz="932563"/>
            <a:fld id="{27258FFF-F925-446B-8502-81C933981705}" type="slidenum">
              <a:rPr lang="en-US" smtClean="0"/>
              <a:pPr defTabSz="932563"/>
              <a:t>‹#›</a:t>
            </a:fld>
            <a:endParaRPr lang="en-US"/>
          </a:p>
        </p:txBody>
      </p:sp>
    </p:spTree>
    <p:extLst>
      <p:ext uri="{BB962C8B-B14F-4D97-AF65-F5344CB8AC3E}">
        <p14:creationId xmlns:p14="http://schemas.microsoft.com/office/powerpoint/2010/main" val="4137324662"/>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pic>
        <p:nvPicPr>
          <p:cNvPr id="14" name="Picture 13" descr="A person standing in front of a crowd of people&#10;&#10;Description generated with very high confidence">
            <a:extLst>
              <a:ext uri="{FF2B5EF4-FFF2-40B4-BE49-F238E27FC236}">
                <a16:creationId xmlns:a16="http://schemas.microsoft.com/office/drawing/2014/main" id="{52E04D2A-A102-4FB4-9EB2-2528D8355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658" r="18785"/>
          <a:stretch/>
        </p:blipFill>
        <p:spPr>
          <a:xfrm>
            <a:off x="5440958" y="0"/>
            <a:ext cx="6995517" cy="6994525"/>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95914" y="597450"/>
            <a:ext cx="1393840" cy="298433"/>
          </a:xfrm>
          <a:prstGeom prst="rect">
            <a:avLst/>
          </a:prstGeom>
        </p:spPr>
      </p:pic>
      <p:sp>
        <p:nvSpPr>
          <p:cNvPr id="6" name="Rectangle 5">
            <a:extLst>
              <a:ext uri="{FF2B5EF4-FFF2-40B4-BE49-F238E27FC236}">
                <a16:creationId xmlns:a16="http://schemas.microsoft.com/office/drawing/2014/main" id="{CFE31C9C-000F-4838-A032-A3DC29B70B7C}"/>
              </a:ext>
            </a:extLst>
          </p:cNvPr>
          <p:cNvSpPr/>
          <p:nvPr userDrawn="1"/>
        </p:nvSpPr>
        <p:spPr bwMode="gray">
          <a:xfrm rot="5400000">
            <a:off x="8632192" y="3166985"/>
            <a:ext cx="636307" cy="7018780"/>
          </a:xfrm>
          <a:prstGeom prst="rect">
            <a:avLst/>
          </a:prstGeom>
          <a:solidFill>
            <a:srgbClr val="00B6C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9" name="Rectangle 8">
            <a:extLst>
              <a:ext uri="{FF2B5EF4-FFF2-40B4-BE49-F238E27FC236}">
                <a16:creationId xmlns:a16="http://schemas.microsoft.com/office/drawing/2014/main" id="{62B7779F-2AC0-4105-A02C-39B800AFE82C}"/>
              </a:ext>
            </a:extLst>
          </p:cNvPr>
          <p:cNvSpPr/>
          <p:nvPr userDrawn="1"/>
        </p:nvSpPr>
        <p:spPr bwMode="auto">
          <a:xfrm>
            <a:off x="11741475" y="0"/>
            <a:ext cx="107621" cy="6393840"/>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10" name="Rectangle 9">
            <a:extLst>
              <a:ext uri="{FF2B5EF4-FFF2-40B4-BE49-F238E27FC236}">
                <a16:creationId xmlns:a16="http://schemas.microsoft.com/office/drawing/2014/main" id="{E80B1D73-ECB6-4B46-A03F-E32563F80D42}"/>
              </a:ext>
            </a:extLst>
          </p:cNvPr>
          <p:cNvSpPr/>
          <p:nvPr userDrawn="1"/>
        </p:nvSpPr>
        <p:spPr bwMode="auto">
          <a:xfrm rot="5400000">
            <a:off x="8903717" y="2837820"/>
            <a:ext cx="93261" cy="7018778"/>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11" name="Rectangle 10">
            <a:extLst>
              <a:ext uri="{FF2B5EF4-FFF2-40B4-BE49-F238E27FC236}">
                <a16:creationId xmlns:a16="http://schemas.microsoft.com/office/drawing/2014/main" id="{7CD41840-B1F4-415D-95DA-CAB5BCFED1EF}"/>
              </a:ext>
            </a:extLst>
          </p:cNvPr>
          <p:cNvSpPr/>
          <p:nvPr userDrawn="1"/>
        </p:nvSpPr>
        <p:spPr bwMode="auto">
          <a:xfrm rot="5400000">
            <a:off x="12103121" y="1458040"/>
            <a:ext cx="93262" cy="619968"/>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88A4D4D5-45AE-4E0F-BE15-E4307FB65CEB}"/>
              </a:ext>
            </a:extLst>
          </p:cNvPr>
          <p:cNvSpPr/>
          <p:nvPr userDrawn="1"/>
        </p:nvSpPr>
        <p:spPr bwMode="gray">
          <a:xfrm rot="5400000">
            <a:off x="11285694" y="547353"/>
            <a:ext cx="1721391" cy="62668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a:extLst>
              <a:ext uri="{FF2B5EF4-FFF2-40B4-BE49-F238E27FC236}">
                <a16:creationId xmlns:a16="http://schemas.microsoft.com/office/drawing/2014/main" id="{AA9A598A-021F-4DC3-870F-A92052CD1778}"/>
              </a:ext>
            </a:extLst>
          </p:cNvPr>
          <p:cNvSpPr txBox="1"/>
          <p:nvPr userDrawn="1"/>
        </p:nvSpPr>
        <p:spPr>
          <a:xfrm>
            <a:off x="603429" y="2484152"/>
            <a:ext cx="4257808" cy="1130181"/>
          </a:xfrm>
          <a:prstGeom prst="rect">
            <a:avLst/>
          </a:prstGeom>
          <a:noFill/>
        </p:spPr>
        <p:txBody>
          <a:bodyPr wrap="square" lIns="0" tIns="0" rIns="0" bIns="0" rtlCol="0">
            <a:spAutoFit/>
          </a:bodyPr>
          <a:lstStyle/>
          <a:p>
            <a:pPr algn="l"/>
            <a:r>
              <a:rPr lang="en-US" sz="3672">
                <a:latin typeface="+mj-lt"/>
              </a:rPr>
              <a:t>Microsoft Business Application Summit</a:t>
            </a:r>
            <a:endParaRPr lang="en-US" sz="3672">
              <a:gradFill>
                <a:gsLst>
                  <a:gs pos="2917">
                    <a:schemeClr val="tx1"/>
                  </a:gs>
                  <a:gs pos="30000">
                    <a:schemeClr val="tx1"/>
                  </a:gs>
                </a:gsLst>
                <a:lin ang="5400000" scaled="0"/>
              </a:gradFill>
              <a:latin typeface="+mj-lt"/>
            </a:endParaRPr>
          </a:p>
        </p:txBody>
      </p:sp>
      <p:sp>
        <p:nvSpPr>
          <p:cNvPr id="4" name="TextBox 3">
            <a:extLst>
              <a:ext uri="{FF2B5EF4-FFF2-40B4-BE49-F238E27FC236}">
                <a16:creationId xmlns:a16="http://schemas.microsoft.com/office/drawing/2014/main" id="{6D09D0DB-93AA-4AB3-9E83-3FF45384D804}"/>
              </a:ext>
            </a:extLst>
          </p:cNvPr>
          <p:cNvSpPr txBox="1"/>
          <p:nvPr userDrawn="1"/>
        </p:nvSpPr>
        <p:spPr>
          <a:xfrm>
            <a:off x="603429" y="4050996"/>
            <a:ext cx="2981773" cy="640363"/>
          </a:xfrm>
          <a:prstGeom prst="rect">
            <a:avLst/>
          </a:prstGeom>
          <a:noFill/>
        </p:spPr>
        <p:txBody>
          <a:bodyPr wrap="square" lIns="0" tIns="0" rIns="0" bIns="0" rtlCol="0">
            <a:spAutoFit/>
          </a:bodyPr>
          <a:lstStyle/>
          <a:p>
            <a:pPr marL="0" marR="0" lvl="0" indent="0" algn="l" defTabSz="932563" rtl="0" eaLnBrk="1" fontAlgn="auto" latinLnBrk="0" hangingPunct="1">
              <a:lnSpc>
                <a:spcPct val="100000"/>
              </a:lnSpc>
              <a:spcBef>
                <a:spcPts val="0"/>
              </a:spcBef>
              <a:spcAft>
                <a:spcPts val="0"/>
              </a:spcAft>
              <a:buClrTx/>
              <a:buSzTx/>
              <a:buFontTx/>
              <a:buNone/>
              <a:tabLst/>
              <a:defRPr/>
            </a:pPr>
            <a:r>
              <a:rPr lang="en-US" sz="2040"/>
              <a:t>July 22–24, 2018</a:t>
            </a:r>
          </a:p>
          <a:p>
            <a:pPr marL="0" marR="0" lvl="0" indent="0" algn="l" defTabSz="932563" rtl="0" eaLnBrk="1" fontAlgn="auto" latinLnBrk="0" hangingPunct="1">
              <a:lnSpc>
                <a:spcPct val="100000"/>
              </a:lnSpc>
              <a:spcBef>
                <a:spcPts val="0"/>
              </a:spcBef>
              <a:spcAft>
                <a:spcPts val="0"/>
              </a:spcAft>
              <a:buClrTx/>
              <a:buSzTx/>
              <a:buFontTx/>
              <a:buNone/>
              <a:tabLst/>
              <a:defRPr/>
            </a:pPr>
            <a:r>
              <a:rPr lang="en-US" sz="2040"/>
              <a:t>Seattle, WA</a:t>
            </a:r>
          </a:p>
        </p:txBody>
      </p:sp>
    </p:spTree>
    <p:extLst>
      <p:ext uri="{BB962C8B-B14F-4D97-AF65-F5344CB8AC3E}">
        <p14:creationId xmlns:p14="http://schemas.microsoft.com/office/powerpoint/2010/main" val="2743658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520">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13" name="Picture 12" descr="A group of people looking at each other&#10;&#10;Description generated with very high confidence">
            <a:extLst>
              <a:ext uri="{FF2B5EF4-FFF2-40B4-BE49-F238E27FC236}">
                <a16:creationId xmlns:a16="http://schemas.microsoft.com/office/drawing/2014/main" id="{F6AE7AF2-F883-4396-B322-86E04E27671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00" t="1411" r="27881"/>
          <a:stretch/>
        </p:blipFill>
        <p:spPr>
          <a:xfrm>
            <a:off x="5440953" y="0"/>
            <a:ext cx="6995522" cy="6994525"/>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95914" y="597450"/>
            <a:ext cx="1393840" cy="298433"/>
          </a:xfrm>
          <a:prstGeom prst="rect">
            <a:avLst/>
          </a:prstGeom>
        </p:spPr>
      </p:pic>
      <p:sp>
        <p:nvSpPr>
          <p:cNvPr id="9" name="Title 1"/>
          <p:cNvSpPr>
            <a:spLocks noGrp="1"/>
          </p:cNvSpPr>
          <p:nvPr>
            <p:ph type="title" hasCustomPrompt="1"/>
          </p:nvPr>
        </p:nvSpPr>
        <p:spPr>
          <a:xfrm>
            <a:off x="595915" y="3039097"/>
            <a:ext cx="4727273" cy="565027"/>
          </a:xfrm>
          <a:noFill/>
        </p:spPr>
        <p:txBody>
          <a:bodyPr wrap="square" lIns="0" tIns="0" rIns="0" bIns="0" anchor="b" anchorCtr="0">
            <a:spAutoFit/>
          </a:bodyPr>
          <a:lstStyle>
            <a:lvl1pPr>
              <a:defRPr sz="3672" spc="-51" baseline="0">
                <a:gradFill>
                  <a:gsLst>
                    <a:gs pos="62564">
                      <a:schemeClr val="tx1"/>
                    </a:gs>
                    <a:gs pos="55000">
                      <a:schemeClr val="tx1"/>
                    </a:gs>
                  </a:gsLst>
                  <a:lin ang="5400000" scaled="0"/>
                </a:gra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95915" y="4041282"/>
            <a:ext cx="4727273" cy="313904"/>
          </a:xfrm>
          <a:noFill/>
        </p:spPr>
        <p:txBody>
          <a:bodyPr wrap="square" lIns="0" tIns="0" rIns="0" bIns="0">
            <a:spAutoFit/>
          </a:bodyPr>
          <a:lstStyle>
            <a:lvl1pPr marL="0" indent="0">
              <a:spcBef>
                <a:spcPts val="0"/>
              </a:spcBef>
              <a:buNone/>
              <a:defRPr sz="204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useBgFill="1">
        <p:nvSpPr>
          <p:cNvPr id="12" name="Rectangle 11">
            <a:extLst>
              <a:ext uri="{FF2B5EF4-FFF2-40B4-BE49-F238E27FC236}">
                <a16:creationId xmlns:a16="http://schemas.microsoft.com/office/drawing/2014/main" id="{48DC9EAB-5D7E-4B89-BED3-34E855A13869}"/>
              </a:ext>
            </a:extLst>
          </p:cNvPr>
          <p:cNvSpPr/>
          <p:nvPr userDrawn="1"/>
        </p:nvSpPr>
        <p:spPr bwMode="auto">
          <a:xfrm rot="5400000">
            <a:off x="12079858" y="332765"/>
            <a:ext cx="93262" cy="619968"/>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nvGrpSpPr>
          <p:cNvPr id="2" name="Group 1">
            <a:extLst>
              <a:ext uri="{FF2B5EF4-FFF2-40B4-BE49-F238E27FC236}">
                <a16:creationId xmlns:a16="http://schemas.microsoft.com/office/drawing/2014/main" id="{22AACB8E-312E-448F-A464-16CD71EA2738}"/>
              </a:ext>
            </a:extLst>
          </p:cNvPr>
          <p:cNvGrpSpPr/>
          <p:nvPr userDrawn="1"/>
        </p:nvGrpSpPr>
        <p:grpSpPr bwMode="gray">
          <a:xfrm rot="10800000" flipH="1" flipV="1">
            <a:off x="5440955" y="1"/>
            <a:ext cx="7018782" cy="6994528"/>
            <a:chOff x="5333997" y="0"/>
            <a:chExt cx="6880807" cy="6858003"/>
          </a:xfrm>
        </p:grpSpPr>
        <p:sp useBgFill="1">
          <p:nvSpPr>
            <p:cNvPr id="14" name="Rectangle 13">
              <a:extLst>
                <a:ext uri="{FF2B5EF4-FFF2-40B4-BE49-F238E27FC236}">
                  <a16:creationId xmlns:a16="http://schemas.microsoft.com/office/drawing/2014/main" id="{28F8D513-A270-4BAA-A3D1-0A14F46A77BC}"/>
                </a:ext>
              </a:extLst>
            </p:cNvPr>
            <p:cNvSpPr/>
            <p:nvPr userDrawn="1"/>
          </p:nvSpPr>
          <p:spPr bwMode="gray">
            <a:xfrm>
              <a:off x="11510662" y="0"/>
              <a:ext cx="105505" cy="6269040"/>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15" name="Rectangle 14">
              <a:extLst>
                <a:ext uri="{FF2B5EF4-FFF2-40B4-BE49-F238E27FC236}">
                  <a16:creationId xmlns:a16="http://schemas.microsoft.com/office/drawing/2014/main" id="{8ADA99F4-FF17-414C-8F5F-F2A462F8552F}"/>
                </a:ext>
              </a:extLst>
            </p:cNvPr>
            <p:cNvSpPr/>
            <p:nvPr userDrawn="1"/>
          </p:nvSpPr>
          <p:spPr bwMode="gray">
            <a:xfrm rot="5400000">
              <a:off x="11865192" y="1429623"/>
              <a:ext cx="91442" cy="607781"/>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a:extLst>
                <a:ext uri="{FF2B5EF4-FFF2-40B4-BE49-F238E27FC236}">
                  <a16:creationId xmlns:a16="http://schemas.microsoft.com/office/drawing/2014/main" id="{146D41D7-81BF-415E-BF8E-FB1E0066D1DF}"/>
                </a:ext>
              </a:extLst>
            </p:cNvPr>
            <p:cNvSpPr/>
            <p:nvPr userDrawn="1"/>
          </p:nvSpPr>
          <p:spPr bwMode="gray">
            <a:xfrm rot="5400000">
              <a:off x="11063721" y="536713"/>
              <a:ext cx="1687791" cy="61437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04D84583-F3DB-49DA-8523-8903907084F8}"/>
                </a:ext>
              </a:extLst>
            </p:cNvPr>
            <p:cNvSpPr/>
            <p:nvPr userDrawn="1"/>
          </p:nvSpPr>
          <p:spPr bwMode="gray">
            <a:xfrm rot="5400000">
              <a:off x="8462456" y="3105657"/>
              <a:ext cx="623887" cy="688080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useBgFill="1">
          <p:nvSpPr>
            <p:cNvPr id="21" name="Rectangle 20">
              <a:extLst>
                <a:ext uri="{FF2B5EF4-FFF2-40B4-BE49-F238E27FC236}">
                  <a16:creationId xmlns:a16="http://schemas.microsoft.com/office/drawing/2014/main" id="{5F74D8E8-4A0F-49AF-A3C9-0E381C408862}"/>
                </a:ext>
              </a:extLst>
            </p:cNvPr>
            <p:cNvSpPr/>
            <p:nvPr userDrawn="1"/>
          </p:nvSpPr>
          <p:spPr bwMode="gray">
            <a:xfrm rot="5400000">
              <a:off x="8728681" y="2782917"/>
              <a:ext cx="91441" cy="6880804"/>
            </a:xfrm>
            <a:prstGeom prst="rect">
              <a:avLst/>
            </a:prstGeom>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566947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20">
          <p15:clr>
            <a:srgbClr val="5ACBF0"/>
          </p15:clr>
        </p15:guide>
        <p15:guide id="4" orient="horz" pos="216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8148" y="1462924"/>
            <a:ext cx="11239464" cy="1644874"/>
          </a:xfrm>
        </p:spPr>
        <p:txBody>
          <a:bodyPr wrap="square">
            <a:spAutoFit/>
          </a:bodyPr>
          <a:lstStyle>
            <a:lvl1pPr marL="0" indent="0">
              <a:buNone/>
              <a:defRPr/>
            </a:lvl1pPr>
            <a:lvl2pPr marL="233149" indent="0">
              <a:buNone/>
              <a:defRPr/>
            </a:lvl2pPr>
            <a:lvl3pPr marL="466298" indent="0">
              <a:buNone/>
              <a:defRPr/>
            </a:lvl3pPr>
            <a:lvl4pPr marL="699447" indent="0">
              <a:buNone/>
              <a:defRPr/>
            </a:lvl4pPr>
            <a:lvl5pPr marL="932597"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16612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mp;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95915" y="1464074"/>
            <a:ext cx="11239464" cy="16448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814929"/>
      </p:ext>
    </p:extLst>
  </p:cSld>
  <p:clrMapOvr>
    <a:masterClrMapping/>
  </p:clrMapOvr>
  <p:transition>
    <p:fade/>
  </p:transition>
  <p:extLst mod="1">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8" y="1463669"/>
            <a:ext cx="5316593" cy="1682523"/>
          </a:xfrm>
        </p:spPr>
        <p:txBody>
          <a:bodyPr wrap="square">
            <a:spAutoFit/>
          </a:bodyPr>
          <a:lstStyle>
            <a:lvl1pPr marL="0" indent="0">
              <a:spcBef>
                <a:spcPts val="1248"/>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74" indent="0">
              <a:buFont typeface="Wingdings" panose="05000000000000000000" pitchFamily="2" charset="2"/>
              <a:buNone/>
              <a:defRPr sz="2040" b="0"/>
            </a:lvl2pPr>
            <a:lvl3pPr marL="459822" indent="0">
              <a:buFont typeface="Wingdings" panose="05000000000000000000" pitchFamily="2" charset="2"/>
              <a:buNone/>
              <a:tabLst/>
              <a:defRPr sz="1632" b="0"/>
            </a:lvl3pPr>
            <a:lvl4pPr marL="665446" indent="0">
              <a:buFont typeface="Wingdings" panose="05000000000000000000" pitchFamily="2" charset="2"/>
              <a:buNone/>
              <a:defRPr sz="1428" b="0"/>
            </a:lvl4pPr>
            <a:lvl5pPr marL="871071"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01184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518045" y="1466097"/>
            <a:ext cx="5316593" cy="1682523"/>
          </a:xfrm>
        </p:spPr>
        <p:txBody>
          <a:bodyPr wrap="square">
            <a:spAutoFit/>
          </a:bodyPr>
          <a:lstStyle>
            <a:lvl1pPr marL="236387" indent="-236387">
              <a:spcBef>
                <a:spcPts val="1248"/>
              </a:spcBef>
              <a:buClr>
                <a:schemeClr val="tx1"/>
              </a:buClr>
              <a:buFont typeface="Wingdings" panose="05000000000000000000" pitchFamily="2" charset="2"/>
              <a:buChar char=""/>
              <a:defRPr sz="2856" b="0">
                <a:latin typeface="Segoe UI Semilight" panose="020B0402040204020203" pitchFamily="34" charset="0"/>
                <a:cs typeface="Segoe UI Semilight" panose="020B0402040204020203" pitchFamily="34" charset="0"/>
              </a:defRPr>
            </a:lvl1pPr>
            <a:lvl2pPr marL="435536" indent="-174862">
              <a:buFont typeface="Wingdings" panose="05000000000000000000" pitchFamily="2" charset="2"/>
              <a:buChar char=""/>
              <a:defRPr sz="2040" b="0"/>
            </a:lvl2pPr>
            <a:lvl3pPr marL="652494" indent="-192672">
              <a:buFont typeface="Wingdings" panose="05000000000000000000" pitchFamily="2" charset="2"/>
              <a:buChar char=""/>
              <a:tabLst/>
              <a:defRPr sz="1632" b="0"/>
            </a:lvl3pPr>
            <a:lvl4pPr marL="845166" indent="-179720">
              <a:buFont typeface="Wingdings" panose="05000000000000000000" pitchFamily="2" charset="2"/>
              <a:buChar char=""/>
              <a:defRPr sz="1428" b="0"/>
            </a:lvl4pPr>
            <a:lvl5pPr marL="1044314" indent="-173243">
              <a:buFont typeface="Wingdings" panose="05000000000000000000" pitchFamily="2" charset="2"/>
              <a:buChar char=""/>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803911"/>
      </p:ext>
    </p:extLst>
  </p:cSld>
  <p:clrMapOvr>
    <a:masterClrMapping/>
  </p:clrMapOvr>
  <p:transition>
    <p:fade/>
  </p:transition>
  <p:extLst mod="1">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4231045"/>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7128160"/>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95915" y="466302"/>
            <a:ext cx="5618874" cy="379824"/>
          </a:xfrm>
        </p:spPr>
        <p:txBody>
          <a:bodyPr tIns="64008"/>
          <a:lstStyle>
            <a:lvl1pPr>
              <a:defRPr sz="204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16507979"/>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5" y="2065976"/>
            <a:ext cx="4245437" cy="1130053"/>
          </a:xfrm>
        </p:spPr>
        <p:txBody>
          <a:bodyPr wrap="square" rIns="0" anchor="b">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5" y="3605925"/>
            <a:ext cx="4245890" cy="313904"/>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440958"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42537852"/>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 Square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117092" y="297916"/>
            <a:ext cx="7019808" cy="6397076"/>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28"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95916" y="2446272"/>
            <a:ext cx="3844472" cy="749757"/>
          </a:xfrm>
        </p:spPr>
        <p:txBody>
          <a:bodyPr wrap="square" rIns="0" anchor="b">
            <a:spAutoFit/>
          </a:bodyPr>
          <a:lstStyle>
            <a:lvl1pPr>
              <a:lnSpc>
                <a:spcPct val="100000"/>
              </a:lnSpc>
              <a:defRPr sz="3672" b="1"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95916" y="3605925"/>
            <a:ext cx="3844882" cy="498598"/>
          </a:xfrm>
        </p:spPr>
        <p:txBody>
          <a:bodyPr/>
          <a:lstStyle>
            <a:lvl1pPr marL="0" indent="0">
              <a:buNone/>
              <a:defRPr sz="2040">
                <a:latin typeface="+mn-lt"/>
              </a:defRPr>
            </a:lvl1pPr>
            <a:lvl2pPr marL="233149" indent="0">
              <a:buNone/>
              <a:defRPr/>
            </a:lvl2pPr>
            <a:lvl3pPr marL="466298" indent="0">
              <a:buNone/>
              <a:defRPr/>
            </a:lvl3pPr>
            <a:lvl4pPr marL="675162" indent="0">
              <a:buNone/>
              <a:defRPr/>
            </a:lvl4pPr>
            <a:lvl5pPr marL="872691" indent="0">
              <a:buNone/>
              <a:defRPr/>
            </a:lvl5pPr>
          </a:lstStyle>
          <a:p>
            <a:pPr lvl="0"/>
            <a:r>
              <a:rPr lang="en-US"/>
              <a:t>Edit Master text styles</a:t>
            </a:r>
          </a:p>
        </p:txBody>
      </p:sp>
    </p:spTree>
    <p:extLst>
      <p:ext uri="{BB962C8B-B14F-4D97-AF65-F5344CB8AC3E}">
        <p14:creationId xmlns:p14="http://schemas.microsoft.com/office/powerpoint/2010/main" val="3404679022"/>
      </p:ext>
    </p:extLst>
  </p:cSld>
  <p:clrMapOvr>
    <a:masterClrMapping/>
  </p:clrMapOvr>
  <p:transition>
    <p:fade/>
  </p:transition>
  <p:extLst mod="1">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737" y="2932236"/>
            <a:ext cx="4245437" cy="1130053"/>
          </a:xfrm>
        </p:spPr>
        <p:txBody>
          <a:bodyPr wrap="square" rIns="0" anchor="ctr" anchorCtr="0">
            <a:spAutoFit/>
          </a:bodyPr>
          <a:lstStyle>
            <a:lvl1pPr>
              <a:lnSpc>
                <a:spcPct val="100000"/>
              </a:lnSpc>
              <a:defRPr sz="3672" b="0" spc="-5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440958"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07410688"/>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5914" y="3040994"/>
            <a:ext cx="4243947" cy="878930"/>
          </a:xfrm>
        </p:spPr>
        <p:txBody>
          <a:bodyPr wrap="square" anchor="t">
            <a:spAutoFit/>
          </a:bodyPr>
          <a:lstStyle>
            <a:lvl1pPr>
              <a:lnSpc>
                <a:spcPct val="100000"/>
              </a:lnSpc>
              <a:defRPr sz="2856"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a:t>
            </a:r>
            <a:br>
              <a:rPr lang="en-US"/>
            </a:br>
            <a:r>
              <a:rPr lang="en-US"/>
              <a:t>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440958" y="0"/>
            <a:ext cx="6995517" cy="6994525"/>
          </a:xfrm>
          <a:blipFill>
            <a:blip r:embed="rId2"/>
            <a:stretch>
              <a:fillRect/>
            </a:stretch>
          </a:blipFill>
        </p:spPr>
        <p:txBody>
          <a:bodyPr lIns="0" tIns="2011680" rIns="0" anchor="t" anchorCtr="0">
            <a:noAutofit/>
          </a:bodyPr>
          <a:lstStyle>
            <a:lvl1pPr marL="0" indent="0" algn="ctr">
              <a:lnSpc>
                <a:spcPct val="100000"/>
              </a:lnSpc>
              <a:buNone/>
              <a:defRPr sz="1632"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15340333"/>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3607"/>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96951" y="4056498"/>
            <a:ext cx="9327356" cy="313904"/>
          </a:xfrm>
          <a:noFill/>
        </p:spPr>
        <p:txBody>
          <a:bodyPr lIns="0" tIns="0" rIns="0" bIns="0">
            <a:spAutoFit/>
          </a:bodyPr>
          <a:lstStyle>
            <a:lvl1pPr marL="0" indent="0">
              <a:spcBef>
                <a:spcPts val="0"/>
              </a:spcBef>
              <a:spcAft>
                <a:spcPts val="0"/>
              </a:spcAft>
              <a:buFont typeface="Arial" panose="020B0604020202020204" pitchFamily="34" charset="0"/>
              <a:buNone/>
              <a:defRPr sz="204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1383746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365240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3"/>
            <a:ext cx="9327356" cy="508524"/>
          </a:xfrm>
          <a:noFill/>
        </p:spPr>
        <p:txBody>
          <a:bodyPr lIns="0" tIns="0" rIns="0" bIns="0" anchor="b" anchorCtr="0">
            <a:spAutoFit/>
          </a:bodyPr>
          <a:lstStyle>
            <a:lvl1pPr algn="l" defTabSz="951304" rtl="0" eaLnBrk="1" latinLnBrk="0" hangingPunct="1">
              <a:lnSpc>
                <a:spcPct val="90000"/>
              </a:lnSpc>
              <a:spcBef>
                <a:spcPct val="0"/>
              </a:spcBef>
              <a:buNone/>
              <a:defRPr lang="en-US" sz="3672" b="0" kern="1200" cap="none" spc="-51"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0189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378922"/>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600059" y="1465289"/>
            <a:ext cx="11239464" cy="1946203"/>
          </a:xfrm>
        </p:spPr>
        <p:txBody>
          <a:bodyPr/>
          <a:lstStyle>
            <a:lvl1pPr marL="0" indent="0">
              <a:buNone/>
              <a:defRPr sz="285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53449" indent="0">
              <a:buNone/>
              <a:defRPr sz="2448">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96241" indent="0">
              <a:buNone/>
              <a:defRPr sz="204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30773"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71912" indent="0">
              <a:buNone/>
              <a:defRPr sz="1836">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232764"/>
      </p:ext>
    </p:extLst>
  </p:cSld>
  <p:clrMapOvr>
    <a:masterClrMapping/>
  </p:clrMapOvr>
  <p:transition>
    <p:fade/>
  </p:transition>
  <p:extLst mod="1">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95914" y="6281748"/>
            <a:ext cx="4572000" cy="112090"/>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95915" y="597450"/>
            <a:ext cx="1393641" cy="298433"/>
          </a:xfrm>
          <a:prstGeom prst="rect">
            <a:avLst/>
          </a:prstGeom>
        </p:spPr>
      </p:pic>
    </p:spTree>
    <p:extLst>
      <p:ext uri="{BB962C8B-B14F-4D97-AF65-F5344CB8AC3E}">
        <p14:creationId xmlns:p14="http://schemas.microsoft.com/office/powerpoint/2010/main" val="2907836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95914" y="1465289"/>
            <a:ext cx="11239789" cy="2260106"/>
          </a:xfrm>
        </p:spPr>
        <p:txBody>
          <a:bodyPr>
            <a:spAutoFit/>
          </a:bodyPr>
          <a:lstStyle>
            <a:lvl1pPr>
              <a:defRPr sz="3672">
                <a:latin typeface="+mn-lt"/>
              </a:defRPr>
            </a:lvl1pPr>
            <a:lvl2pPr>
              <a:defRPr sz="2856">
                <a:latin typeface="+mn-lt"/>
              </a:defRPr>
            </a:lvl2pPr>
            <a:lvl3pPr>
              <a:defRPr sz="2448">
                <a:latin typeface="+mn-lt"/>
              </a:defRPr>
            </a:lvl3pPr>
            <a:lvl4pPr>
              <a:defRPr sz="2040">
                <a:latin typeface="+mn-lt"/>
              </a:defRPr>
            </a:lvl4pPr>
            <a:lvl5pPr>
              <a:defRPr sz="1836">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393839"/>
            <a:ext cx="12436476" cy="600688"/>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74" spc="-52"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97526657"/>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4" name="Rectangle 11"/>
          <p:cNvSpPr/>
          <p:nvPr userDrawn="1"/>
        </p:nvSpPr>
        <p:spPr>
          <a:xfrm>
            <a:off x="376864" y="333074"/>
            <a:ext cx="11682749" cy="6350932"/>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929"/>
          </a:p>
        </p:txBody>
      </p:sp>
      <p:pic>
        <p:nvPicPr>
          <p:cNvPr id="5" name="Picture 7" descr="ARC_Logo_Bttn_Horiz_RGB.ai"/>
          <p:cNvPicPr>
            <a:picLocks noChangeAspect="1"/>
          </p:cNvPicPr>
          <p:nvPr userDrawn="1"/>
        </p:nvPicPr>
        <p:blipFill>
          <a:blip r:embed="rId2" cstate="email"/>
          <a:srcRect/>
          <a:stretch>
            <a:fillRect/>
          </a:stretch>
        </p:blipFill>
        <p:spPr bwMode="auto">
          <a:xfrm>
            <a:off x="610440" y="582878"/>
            <a:ext cx="2310248" cy="556856"/>
          </a:xfrm>
          <a:prstGeom prst="rect">
            <a:avLst/>
          </a:prstGeom>
          <a:noFill/>
          <a:ln w="9525">
            <a:noFill/>
            <a:miter lim="800000"/>
            <a:headEnd/>
            <a:tailEnd/>
          </a:ln>
        </p:spPr>
      </p:pic>
      <p:sp>
        <p:nvSpPr>
          <p:cNvPr id="6" name="TextBox 6"/>
          <p:cNvSpPr txBox="1"/>
          <p:nvPr userDrawn="1"/>
        </p:nvSpPr>
        <p:spPr>
          <a:xfrm>
            <a:off x="565295" y="6328381"/>
            <a:ext cx="2629643" cy="222871"/>
          </a:xfrm>
          <a:prstGeom prst="rect">
            <a:avLst/>
          </a:prstGeom>
          <a:noFill/>
        </p:spPr>
        <p:txBody>
          <a:bodyPr wrap="none">
            <a:spAutoFit/>
          </a:bodyPr>
          <a:lstStyle/>
          <a:p>
            <a:pPr fontAlgn="auto">
              <a:spcBef>
                <a:spcPts val="0"/>
              </a:spcBef>
              <a:spcAft>
                <a:spcPts val="0"/>
              </a:spcAft>
              <a:defRPr/>
            </a:pPr>
            <a:fld id="{70632B4F-236C-443C-8503-BA77AB576F98}" type="slidenum">
              <a:rPr lang="en-US" sz="820">
                <a:solidFill>
                  <a:srgbClr val="9F9FA3"/>
                </a:solidFill>
                <a:latin typeface="Georgia"/>
                <a:cs typeface="Georgia"/>
              </a:rPr>
              <a:pPr fontAlgn="auto">
                <a:spcBef>
                  <a:spcPts val="0"/>
                </a:spcBef>
                <a:spcAft>
                  <a:spcPts val="0"/>
                </a:spcAft>
                <a:defRPr/>
              </a:pPr>
              <a:t>‹#›</a:t>
            </a:fld>
            <a:r>
              <a:rPr lang="en-US" sz="820">
                <a:solidFill>
                  <a:srgbClr val="9F9FA3"/>
                </a:solidFill>
                <a:latin typeface="Georgia"/>
                <a:cs typeface="Georgia"/>
              </a:rPr>
              <a:t>  | American Red Cross Partnership Opportunity</a:t>
            </a:r>
            <a:endParaRPr lang="en-US" sz="1092">
              <a:solidFill>
                <a:srgbClr val="9F9FA3"/>
              </a:solidFill>
              <a:latin typeface="Georgia"/>
              <a:cs typeface="Georgia"/>
            </a:endParaRPr>
          </a:p>
        </p:txBody>
      </p:sp>
      <p:sp>
        <p:nvSpPr>
          <p:cNvPr id="2" name="Title 1"/>
          <p:cNvSpPr>
            <a:spLocks noGrp="1"/>
          </p:cNvSpPr>
          <p:nvPr>
            <p:ph type="title"/>
          </p:nvPr>
        </p:nvSpPr>
        <p:spPr>
          <a:xfrm>
            <a:off x="810255" y="1332291"/>
            <a:ext cx="10495631" cy="915949"/>
          </a:xfrm>
          <a:prstGeom prst="rect">
            <a:avLst/>
          </a:prstGeom>
        </p:spPr>
        <p:txBody>
          <a:bodyPr>
            <a:noAutofit/>
          </a:bodyPr>
          <a:lstStyle>
            <a:lvl1pPr algn="l">
              <a:lnSpc>
                <a:spcPts val="4218"/>
              </a:lnSpc>
              <a:defRPr sz="4152" b="1" spc="-109">
                <a:solidFill>
                  <a:srgbClr val="ED1B24"/>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810255" y="2248241"/>
            <a:ext cx="10495631" cy="3830335"/>
          </a:xfrm>
          <a:prstGeom prst="rect">
            <a:avLst/>
          </a:prstGeom>
        </p:spPr>
        <p:txBody>
          <a:bodyPr>
            <a:normAutofit/>
          </a:bodyPr>
          <a:lstStyle>
            <a:lvl1pPr>
              <a:buNone/>
              <a:defRPr sz="1748">
                <a:solidFill>
                  <a:srgbClr val="6D6E70"/>
                </a:solidFill>
                <a:latin typeface="Arial"/>
                <a:cs typeface="Arial"/>
              </a:defRPr>
            </a:lvl1pPr>
            <a:lvl2pPr>
              <a:buNone/>
              <a:defRPr sz="1748">
                <a:solidFill>
                  <a:srgbClr val="6D6E70"/>
                </a:solidFill>
                <a:latin typeface="Arial"/>
                <a:cs typeface="Arial"/>
              </a:defRPr>
            </a:lvl2pPr>
            <a:lvl3pPr>
              <a:buNone/>
              <a:defRPr sz="1748">
                <a:solidFill>
                  <a:srgbClr val="6D6E70"/>
                </a:solidFill>
                <a:latin typeface="Arial"/>
                <a:cs typeface="Arial"/>
              </a:defRPr>
            </a:lvl3pPr>
            <a:lvl4pPr>
              <a:buNone/>
              <a:defRPr sz="1748">
                <a:solidFill>
                  <a:srgbClr val="6D6E70"/>
                </a:solidFill>
                <a:latin typeface="Arial"/>
                <a:cs typeface="Arial"/>
              </a:defRPr>
            </a:lvl4pPr>
            <a:lvl5pPr>
              <a:buNone/>
              <a:defRPr sz="1748">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057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947" y="3090314"/>
            <a:ext cx="9823498" cy="1828800"/>
          </a:xfrm>
          <a:noFill/>
        </p:spPr>
        <p:txBody>
          <a:bodyPr lIns="0" tIns="0" rIns="0" bIns="182880" anchor="b" anchorCtr="0"/>
          <a:lstStyle>
            <a:lvl1pPr>
              <a:defRPr sz="4799" strike="noStrike" spc="-50"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441"/>
            <a:ext cx="2311755"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62" y="4944165"/>
            <a:ext cx="9795376" cy="760208"/>
          </a:xfrm>
        </p:spPr>
        <p:txBody>
          <a:bodyPr/>
          <a:lstStyle>
            <a:lvl1pPr>
              <a:defRPr sz="1800"/>
            </a:lvl1pPr>
            <a:lvl2pPr>
              <a:defRPr sz="1800"/>
            </a:lvl2pPr>
            <a:lvl3pPr>
              <a:defRPr sz="1399"/>
            </a:lvl3pPr>
            <a:lvl4pPr>
              <a:defRPr sz="1399"/>
            </a:lvl4pPr>
            <a:lvl5pPr>
              <a:defRPr sz="1049"/>
            </a:lvl5pPr>
          </a:lstStyle>
          <a:p>
            <a:pPr lvl="0"/>
            <a:r>
              <a:rPr lang="en-US"/>
              <a:t>Author name</a:t>
            </a:r>
          </a:p>
          <a:p>
            <a:pPr lvl="1"/>
            <a:r>
              <a:rPr lang="en-US"/>
              <a:t>Date</a:t>
            </a:r>
          </a:p>
        </p:txBody>
      </p:sp>
    </p:spTree>
    <p:extLst>
      <p:ext uri="{BB962C8B-B14F-4D97-AF65-F5344CB8AC3E}">
        <p14:creationId xmlns:p14="http://schemas.microsoft.com/office/powerpoint/2010/main" val="2816561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Rectangle 11"/>
          <p:cNvSpPr/>
          <p:nvPr userDrawn="1"/>
        </p:nvSpPr>
        <p:spPr>
          <a:xfrm>
            <a:off x="376864" y="333074"/>
            <a:ext cx="11682749" cy="6350932"/>
          </a:xfrm>
          <a:prstGeom prst="rect">
            <a:avLst/>
          </a:prstGeom>
          <a:solidFill>
            <a:srgbClr val="D7D7D8">
              <a:alpha val="50000"/>
            </a:srgbClr>
          </a:solidFill>
          <a:ln w="50800" cap="flat" cmpd="sng" algn="ctr">
            <a:noFill/>
            <a:prstDash val="solid"/>
            <a:miter lim="800000"/>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929"/>
          </a:p>
        </p:txBody>
      </p:sp>
      <p:pic>
        <p:nvPicPr>
          <p:cNvPr id="5" name="Picture 9" descr="ARC_Logo_Bttn_Horiz_RGB.ai"/>
          <p:cNvPicPr>
            <a:picLocks noChangeAspect="1"/>
          </p:cNvPicPr>
          <p:nvPr userDrawn="1"/>
        </p:nvPicPr>
        <p:blipFill>
          <a:blip r:embed="rId2" cstate="email"/>
          <a:srcRect/>
          <a:stretch>
            <a:fillRect/>
          </a:stretch>
        </p:blipFill>
        <p:spPr bwMode="auto">
          <a:xfrm>
            <a:off x="610440" y="582878"/>
            <a:ext cx="2310248" cy="556856"/>
          </a:xfrm>
          <a:prstGeom prst="rect">
            <a:avLst/>
          </a:prstGeom>
          <a:noFill/>
          <a:ln w="9525">
            <a:noFill/>
            <a:miter lim="800000"/>
            <a:headEnd/>
            <a:tailEnd/>
          </a:ln>
        </p:spPr>
      </p:pic>
      <p:sp>
        <p:nvSpPr>
          <p:cNvPr id="6" name="TextBox 6"/>
          <p:cNvSpPr txBox="1"/>
          <p:nvPr userDrawn="1"/>
        </p:nvSpPr>
        <p:spPr>
          <a:xfrm>
            <a:off x="565295" y="6328381"/>
            <a:ext cx="2629643" cy="222871"/>
          </a:xfrm>
          <a:prstGeom prst="rect">
            <a:avLst/>
          </a:prstGeom>
          <a:noFill/>
        </p:spPr>
        <p:txBody>
          <a:bodyPr wrap="none">
            <a:spAutoFit/>
          </a:bodyPr>
          <a:lstStyle/>
          <a:p>
            <a:pPr fontAlgn="auto">
              <a:spcBef>
                <a:spcPts val="0"/>
              </a:spcBef>
              <a:spcAft>
                <a:spcPts val="0"/>
              </a:spcAft>
              <a:defRPr/>
            </a:pPr>
            <a:fld id="{A4D15C95-9CB3-4F44-9E2A-7E6F5FE1B2C9}" type="slidenum">
              <a:rPr lang="en-US" sz="820">
                <a:solidFill>
                  <a:srgbClr val="9F9FA3"/>
                </a:solidFill>
                <a:latin typeface="Georgia"/>
                <a:cs typeface="Georgia"/>
              </a:rPr>
              <a:pPr fontAlgn="auto">
                <a:spcBef>
                  <a:spcPts val="0"/>
                </a:spcBef>
                <a:spcAft>
                  <a:spcPts val="0"/>
                </a:spcAft>
                <a:defRPr/>
              </a:pPr>
              <a:t>‹#›</a:t>
            </a:fld>
            <a:r>
              <a:rPr lang="en-US" sz="820">
                <a:solidFill>
                  <a:srgbClr val="9F9FA3"/>
                </a:solidFill>
                <a:latin typeface="Georgia"/>
                <a:cs typeface="Georgia"/>
              </a:rPr>
              <a:t>  | American Red Cross Partnership Opportunity</a:t>
            </a:r>
            <a:endParaRPr lang="en-US" sz="1092">
              <a:solidFill>
                <a:srgbClr val="9F9FA3"/>
              </a:solidFill>
              <a:latin typeface="Georgia"/>
              <a:cs typeface="Georgia"/>
            </a:endParaRPr>
          </a:p>
        </p:txBody>
      </p:sp>
      <p:sp>
        <p:nvSpPr>
          <p:cNvPr id="2" name="Title 1"/>
          <p:cNvSpPr>
            <a:spLocks noGrp="1"/>
          </p:cNvSpPr>
          <p:nvPr>
            <p:ph type="title"/>
          </p:nvPr>
        </p:nvSpPr>
        <p:spPr>
          <a:xfrm>
            <a:off x="810255" y="1332291"/>
            <a:ext cx="10495631" cy="915949"/>
          </a:xfrm>
          <a:prstGeom prst="rect">
            <a:avLst/>
          </a:prstGeom>
        </p:spPr>
        <p:txBody>
          <a:bodyPr>
            <a:noAutofit/>
          </a:bodyPr>
          <a:lstStyle>
            <a:lvl1pPr algn="l">
              <a:lnSpc>
                <a:spcPts val="4218"/>
              </a:lnSpc>
              <a:defRPr sz="4152" b="1" spc="-109">
                <a:solidFill>
                  <a:srgbClr val="ED1B24"/>
                </a:solidFill>
                <a:latin typeface="Arial"/>
                <a:cs typeface="Arial"/>
              </a:defRPr>
            </a:lvl1pPr>
          </a:lstStyle>
          <a:p>
            <a:r>
              <a:rPr lang="en-US"/>
              <a:t>Click to edit Master title style</a:t>
            </a:r>
          </a:p>
        </p:txBody>
      </p:sp>
      <p:sp>
        <p:nvSpPr>
          <p:cNvPr id="8" name="Content Placeholder 2"/>
          <p:cNvSpPr>
            <a:spLocks noGrp="1"/>
          </p:cNvSpPr>
          <p:nvPr>
            <p:ph idx="1"/>
          </p:nvPr>
        </p:nvSpPr>
        <p:spPr>
          <a:xfrm>
            <a:off x="810255" y="2331509"/>
            <a:ext cx="10495631" cy="3747067"/>
          </a:xfrm>
          <a:prstGeom prst="rect">
            <a:avLst/>
          </a:prstGeom>
        </p:spPr>
        <p:txBody>
          <a:bodyPr>
            <a:normAutofit/>
          </a:bodyPr>
          <a:lstStyle>
            <a:lvl1pPr marL="255000" indent="-255000">
              <a:buFont typeface="Arial"/>
              <a:buChar char="•"/>
              <a:defRPr sz="1748">
                <a:solidFill>
                  <a:srgbClr val="6D6E70"/>
                </a:solidFill>
                <a:latin typeface="Arial"/>
                <a:cs typeface="Arial"/>
              </a:defRPr>
            </a:lvl1pPr>
            <a:lvl2pPr marL="751124" indent="-251531">
              <a:buFont typeface="Arial"/>
              <a:buChar char="•"/>
              <a:defRPr sz="1748">
                <a:solidFill>
                  <a:srgbClr val="6D6E70"/>
                </a:solidFill>
                <a:latin typeface="Arial"/>
                <a:cs typeface="Arial"/>
              </a:defRPr>
            </a:lvl2pPr>
            <a:lvl3pPr>
              <a:buFont typeface="Arial"/>
              <a:buChar char="•"/>
              <a:defRPr sz="1748">
                <a:solidFill>
                  <a:srgbClr val="6D6E70"/>
                </a:solidFill>
                <a:latin typeface="Arial"/>
                <a:cs typeface="Arial"/>
              </a:defRPr>
            </a:lvl3pPr>
            <a:lvl4pPr>
              <a:buFont typeface="Arial"/>
              <a:buChar char="•"/>
              <a:defRPr sz="1748">
                <a:solidFill>
                  <a:srgbClr val="6D6E70"/>
                </a:solidFill>
                <a:latin typeface="Arial"/>
                <a:cs typeface="Arial"/>
              </a:defRPr>
            </a:lvl4pPr>
            <a:lvl5pPr>
              <a:buNone/>
              <a:defRPr sz="1748">
                <a:solidFill>
                  <a:srgbClr val="6D6E70"/>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3076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86124" y="621736"/>
            <a:ext cx="8850198" cy="3264112"/>
          </a:xfrm>
        </p:spPr>
        <p:txBody>
          <a:bodyPr anchor="b">
            <a:normAutofit/>
          </a:bodyPr>
          <a:lstStyle>
            <a:lvl1pPr algn="ctr">
              <a:defRPr sz="4896">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86124" y="3963564"/>
            <a:ext cx="8850198" cy="1942924"/>
          </a:xfrm>
        </p:spPr>
        <p:txBody>
          <a:bodyPr anchor="t">
            <a:normAutofit/>
          </a:bodyPr>
          <a:lstStyle>
            <a:lvl1pPr marL="0" indent="0" algn="ctr">
              <a:buNone/>
              <a:defRPr sz="2142">
                <a:gradFill flip="none" rotWithShape="1">
                  <a:gsLst>
                    <a:gs pos="0">
                      <a:schemeClr val="tx1"/>
                    </a:gs>
                    <a:gs pos="100000">
                      <a:schemeClr val="tx1">
                        <a:lumMod val="75000"/>
                      </a:schemeClr>
                    </a:gs>
                  </a:gsLst>
                  <a:lin ang="5400000" scaled="0"/>
                  <a:tileRect/>
                </a:gradFill>
              </a:defRPr>
            </a:lvl1pPr>
            <a:lvl2pPr marL="466298" indent="0" algn="ctr">
              <a:buNone/>
              <a:defRPr>
                <a:solidFill>
                  <a:schemeClr val="tx1">
                    <a:tint val="75000"/>
                  </a:schemeClr>
                </a:solidFill>
              </a:defRPr>
            </a:lvl2pPr>
            <a:lvl3pPr marL="932597" indent="0" algn="ctr">
              <a:buNone/>
              <a:defRPr>
                <a:solidFill>
                  <a:schemeClr val="tx1">
                    <a:tint val="75000"/>
                  </a:schemeClr>
                </a:solidFill>
              </a:defRPr>
            </a:lvl3pPr>
            <a:lvl4pPr marL="1398895" indent="0" algn="ctr">
              <a:buNone/>
              <a:defRPr>
                <a:solidFill>
                  <a:schemeClr val="tx1">
                    <a:tint val="75000"/>
                  </a:schemeClr>
                </a:solidFill>
              </a:defRPr>
            </a:lvl4pPr>
            <a:lvl5pPr marL="1865193" indent="0" algn="ctr">
              <a:buNone/>
              <a:defRPr>
                <a:solidFill>
                  <a:schemeClr val="tx1">
                    <a:tint val="75000"/>
                  </a:schemeClr>
                </a:solidFill>
              </a:defRPr>
            </a:lvl5pPr>
            <a:lvl6pPr marL="2331491" indent="0" algn="ctr">
              <a:buNone/>
              <a:defRPr>
                <a:solidFill>
                  <a:schemeClr val="tx1">
                    <a:tint val="75000"/>
                  </a:schemeClr>
                </a:solidFill>
              </a:defRPr>
            </a:lvl6pPr>
            <a:lvl7pPr marL="2797790" indent="0" algn="ctr">
              <a:buNone/>
              <a:defRPr>
                <a:solidFill>
                  <a:schemeClr val="tx1">
                    <a:tint val="75000"/>
                  </a:schemeClr>
                </a:solidFill>
              </a:defRPr>
            </a:lvl7pPr>
            <a:lvl8pPr marL="3264088" indent="0" algn="ctr">
              <a:buNone/>
              <a:defRPr>
                <a:solidFill>
                  <a:schemeClr val="tx1">
                    <a:tint val="75000"/>
                  </a:schemeClr>
                </a:solidFill>
              </a:defRPr>
            </a:lvl8pPr>
            <a:lvl9pPr marL="37303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014825" y="6000396"/>
            <a:ext cx="1632287" cy="372394"/>
          </a:xfrm>
          <a:prstGeom prst="rect">
            <a:avLst/>
          </a:prstGeom>
        </p:spPr>
        <p:txBody>
          <a:bodyPr/>
          <a:lstStyle/>
          <a:p>
            <a:fld id="{B61BEF0D-F0BB-DE4B-95CE-6DB70DBA9567}" type="datetimeFigureOut">
              <a:rPr lang="en-US" dirty="0"/>
              <a:pPr/>
              <a:t>2/26/2019</a:t>
            </a:fld>
            <a:endParaRPr lang="en-US"/>
          </a:p>
        </p:txBody>
      </p:sp>
      <p:sp>
        <p:nvSpPr>
          <p:cNvPr id="5" name="Footer Placeholder 4"/>
          <p:cNvSpPr>
            <a:spLocks noGrp="1"/>
          </p:cNvSpPr>
          <p:nvPr>
            <p:ph type="ftr" sz="quarter" idx="11"/>
          </p:nvPr>
        </p:nvSpPr>
        <p:spPr>
          <a:xfrm>
            <a:off x="1164300" y="6000396"/>
            <a:ext cx="7695069" cy="372394"/>
          </a:xfrm>
          <a:prstGeom prst="rect">
            <a:avLst/>
          </a:prstGeom>
        </p:spPr>
        <p:txBody>
          <a:bodyPr/>
          <a:lstStyle/>
          <a:p>
            <a:endParaRPr lang="en-US"/>
          </a:p>
        </p:txBody>
      </p:sp>
      <p:sp>
        <p:nvSpPr>
          <p:cNvPr id="6" name="Slide Number Placeholder 5"/>
          <p:cNvSpPr>
            <a:spLocks noGrp="1"/>
          </p:cNvSpPr>
          <p:nvPr>
            <p:ph type="sldNum" sz="quarter" idx="12"/>
          </p:nvPr>
        </p:nvSpPr>
        <p:spPr>
          <a:xfrm>
            <a:off x="10724840" y="6000396"/>
            <a:ext cx="562219" cy="372394"/>
          </a:xfrm>
          <a:prstGeom prst="rect">
            <a:avLst/>
          </a:prstGeo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6458528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62534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4665" b="9686"/>
          <a:stretch/>
        </p:blipFill>
        <p:spPr>
          <a:xfrm>
            <a:off x="0" y="0"/>
            <a:ext cx="12436475" cy="6994525"/>
          </a:xfrm>
          <a:prstGeom prst="rect">
            <a:avLst/>
          </a:prstGeom>
        </p:spPr>
      </p:pic>
      <p:sp>
        <p:nvSpPr>
          <p:cNvPr id="13" name="Rectangle 12"/>
          <p:cNvSpPr/>
          <p:nvPr userDrawn="1"/>
        </p:nvSpPr>
        <p:spPr bwMode="auto">
          <a:xfrm>
            <a:off x="1" y="0"/>
            <a:ext cx="12260471" cy="6994525"/>
          </a:xfrm>
          <a:prstGeom prst="rect">
            <a:avLst/>
          </a:prstGeom>
          <a:gradFill flip="none" rotWithShape="1">
            <a:gsLst>
              <a:gs pos="12000">
                <a:schemeClr val="bg1"/>
              </a:gs>
              <a:gs pos="52000">
                <a:schemeClr val="bg1">
                  <a:alpha val="0"/>
                </a:schemeClr>
              </a:gs>
            </a:gsLst>
            <a:lin ang="12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78" tIns="146302" rIns="182878" bIns="146302" numCol="1" spcCol="0" rtlCol="0" fromWordArt="0" anchor="t" anchorCtr="0" forceAA="0" compatLnSpc="1">
            <a:prstTxWarp prst="textNoShape">
              <a:avLst/>
            </a:prstTxWarp>
            <a:noAutofit/>
          </a:bodyPr>
          <a:lstStyle/>
          <a:p>
            <a:pPr algn="ctr" defTabSz="93248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3" y="1661977"/>
            <a:ext cx="6402388" cy="1015534"/>
          </a:xfrm>
          <a:noFill/>
        </p:spPr>
        <p:txBody>
          <a:bodyPr lIns="146304" tIns="91440" rIns="146304" bIns="91440" anchor="t" anchorCtr="0"/>
          <a:lstStyle>
            <a:lvl1pPr>
              <a:defRPr sz="5399" spc="-100"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73051" y="3497262"/>
            <a:ext cx="6402388" cy="1828800"/>
          </a:xfrm>
        </p:spPr>
        <p:txBody>
          <a:bodyPr tIns="109728" bIns="109728">
            <a:noAutofit/>
          </a:bodyPr>
          <a:lstStyle>
            <a:lvl1pPr marL="0" indent="0">
              <a:spcBef>
                <a:spcPts val="0"/>
              </a:spcBef>
              <a:buNone/>
              <a:defRPr sz="3199">
                <a:solidFill>
                  <a:schemeClr val="tx1"/>
                </a:solidFill>
              </a:defRPr>
            </a:lvl1pPr>
          </a:lstStyle>
          <a:p>
            <a:pPr lvl="0"/>
            <a:r>
              <a:rPr lang="en-US"/>
              <a:t>Speaker Name</a:t>
            </a:r>
          </a:p>
        </p:txBody>
      </p:sp>
      <p:grpSp>
        <p:nvGrpSpPr>
          <p:cNvPr id="7" name="Group 6"/>
          <p:cNvGrpSpPr>
            <a:grpSpLocks noChangeAspect="1"/>
          </p:cNvGrpSpPr>
          <p:nvPr/>
        </p:nvGrpSpPr>
        <p:grpSpPr bwMode="gray">
          <a:xfrm>
            <a:off x="457519" y="495483"/>
            <a:ext cx="1681413" cy="360979"/>
            <a:chOff x="457200" y="1643393"/>
            <a:chExt cx="4492753" cy="96454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0700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Titre_&amp;_2_cartouches">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fld id="{1571F57B-5976-43F5-BE4F-E7D8400003B5}" type="datetime2">
              <a:rPr lang="fr-FR" smtClean="0"/>
              <a:pPr/>
              <a:t>mardi 26 février 2019</a:t>
            </a:fld>
            <a:endParaRPr lang="fr-FR"/>
          </a:p>
        </p:txBody>
      </p:sp>
      <p:sp>
        <p:nvSpPr>
          <p:cNvPr id="8" name="Espace réservé du numéro de diapositive 7"/>
          <p:cNvSpPr>
            <a:spLocks noGrp="1"/>
          </p:cNvSpPr>
          <p:nvPr>
            <p:ph type="sldNum" sz="quarter" idx="11"/>
          </p:nvPr>
        </p:nvSpPr>
        <p:spPr bwMode="gray"/>
        <p:txBody>
          <a:bodyPr/>
          <a:lstStyle/>
          <a:p>
            <a:fld id="{733122C9-A0B9-462F-8757-0847AD287B63}" type="slidenum">
              <a:rPr lang="fr-FR" smtClean="0"/>
              <a:pPr/>
              <a:t>‹#›</a:t>
            </a:fld>
            <a:endParaRPr lang="fr-FR"/>
          </a:p>
        </p:txBody>
      </p:sp>
      <p:sp>
        <p:nvSpPr>
          <p:cNvPr id="9" name="Espace réservé du pied de page 8"/>
          <p:cNvSpPr>
            <a:spLocks noGrp="1"/>
          </p:cNvSpPr>
          <p:nvPr>
            <p:ph type="ftr" sz="quarter" idx="12"/>
          </p:nvPr>
        </p:nvSpPr>
        <p:spPr bwMode="gray"/>
        <p:txBody>
          <a:bodyPr/>
          <a:lstStyle/>
          <a:p>
            <a:pPr algn="l"/>
            <a:r>
              <a:rPr lang="fr-FR"/>
              <a:t>NOM DE L’ENTITÉ</a:t>
            </a:r>
          </a:p>
        </p:txBody>
      </p:sp>
      <p:sp>
        <p:nvSpPr>
          <p:cNvPr id="13" name="Espace réservé du texte 11"/>
          <p:cNvSpPr>
            <a:spLocks noGrp="1"/>
          </p:cNvSpPr>
          <p:nvPr>
            <p:ph type="body" sz="quarter" idx="15"/>
          </p:nvPr>
        </p:nvSpPr>
        <p:spPr bwMode="gray">
          <a:xfrm>
            <a:off x="6561314" y="705930"/>
            <a:ext cx="5141063" cy="5142271"/>
          </a:xfrm>
          <a:noFill/>
        </p:spPr>
        <p:txBody>
          <a:bodyPr lIns="0" tIns="36000" rIns="0" bIns="0" anchor="ctr" anchorCtr="0">
            <a:noAutofit/>
          </a:bodyPr>
          <a:lstStyle>
            <a:lvl1pPr marL="0" indent="0">
              <a:lnSpc>
                <a:spcPct val="90000"/>
              </a:lnSpc>
              <a:spcAft>
                <a:spcPts val="0"/>
              </a:spcAft>
              <a:buFont typeface="Arial" pitchFamily="34" charset="0"/>
              <a:buNone/>
              <a:defRPr sz="2991" b="0" cap="all" baseline="0">
                <a:solidFill>
                  <a:schemeClr val="accent1"/>
                </a:solidFill>
              </a:defRPr>
            </a:lvl1pPr>
          </a:lstStyle>
          <a:p>
            <a:pPr lvl="0"/>
            <a:r>
              <a:rPr lang="fr-FR"/>
              <a:t>Cliquez pour modifier les styles du texte du masque</a:t>
            </a:r>
          </a:p>
        </p:txBody>
      </p:sp>
      <p:sp>
        <p:nvSpPr>
          <p:cNvPr id="15" name="Espace réservé du texte 11"/>
          <p:cNvSpPr>
            <a:spLocks noGrp="1"/>
          </p:cNvSpPr>
          <p:nvPr>
            <p:ph type="body" sz="quarter" idx="16" hasCustomPrompt="1"/>
          </p:nvPr>
        </p:nvSpPr>
        <p:spPr bwMode="gray">
          <a:xfrm>
            <a:off x="5345534" y="2787510"/>
            <a:ext cx="979250" cy="979111"/>
          </a:xfrm>
          <a:prstGeom prst="diamond">
            <a:avLst/>
          </a:prstGeom>
          <a:solidFill>
            <a:schemeClr val="accent1"/>
          </a:solidFill>
        </p:spPr>
        <p:txBody>
          <a:bodyPr lIns="0" tIns="0" rIns="0" bIns="0" anchor="ctr" anchorCtr="0">
            <a:noAutofit/>
          </a:bodyPr>
          <a:lstStyle>
            <a:lvl1pPr marL="0" indent="0">
              <a:lnSpc>
                <a:spcPct val="90000"/>
              </a:lnSpc>
              <a:spcAft>
                <a:spcPts val="0"/>
              </a:spcAft>
              <a:buFont typeface="Arial" pitchFamily="34" charset="0"/>
              <a:buNone/>
              <a:defRPr sz="136" b="0" cap="all" baseline="0">
                <a:solidFill>
                  <a:schemeClr val="accent1">
                    <a:alpha val="0"/>
                  </a:schemeClr>
                </a:solidFill>
              </a:defRPr>
            </a:lvl1pPr>
          </a:lstStyle>
          <a:p>
            <a:pPr lvl="0"/>
            <a:r>
              <a:rPr lang="fr-FR"/>
              <a:t> </a:t>
            </a:r>
          </a:p>
        </p:txBody>
      </p:sp>
      <p:sp>
        <p:nvSpPr>
          <p:cNvPr id="12" name="Espace réservé du texte 11"/>
          <p:cNvSpPr>
            <a:spLocks noGrp="1"/>
          </p:cNvSpPr>
          <p:nvPr>
            <p:ph type="body" sz="quarter" idx="14"/>
          </p:nvPr>
        </p:nvSpPr>
        <p:spPr bwMode="gray">
          <a:xfrm>
            <a:off x="734098" y="705932"/>
            <a:ext cx="5141063" cy="5142270"/>
          </a:xfrm>
          <a:solidFill>
            <a:schemeClr val="accent1"/>
          </a:solidFill>
        </p:spPr>
        <p:txBody>
          <a:bodyPr lIns="288000" tIns="144000" rIns="72000" bIns="108000" anchor="ctr" anchorCtr="0">
            <a:noAutofit/>
          </a:bodyPr>
          <a:lstStyle>
            <a:lvl1pPr marL="0" indent="0">
              <a:lnSpc>
                <a:spcPct val="90000"/>
              </a:lnSpc>
              <a:spcAft>
                <a:spcPts val="0"/>
              </a:spcAft>
              <a:buFont typeface="Arial" pitchFamily="34" charset="0"/>
              <a:buNone/>
              <a:defRPr sz="2991" b="0" cap="all" baseline="0">
                <a:solidFill>
                  <a:schemeClr val="bg1"/>
                </a:solidFill>
              </a:defRPr>
            </a:lvl1pPr>
          </a:lstStyle>
          <a:p>
            <a:pPr lvl="0"/>
            <a:r>
              <a:rPr lang="fr-FR"/>
              <a:t>Cliquez pour modifier les styles du texte du masque</a:t>
            </a:r>
          </a:p>
        </p:txBody>
      </p:sp>
    </p:spTree>
    <p:extLst>
      <p:ext uri="{BB962C8B-B14F-4D97-AF65-F5344CB8AC3E}">
        <p14:creationId xmlns:p14="http://schemas.microsoft.com/office/powerpoint/2010/main" val="157881869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Couvertures_visuel">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lvl1pPr>
          </a:lstStyle>
          <a:p>
            <a:r>
              <a:rPr lang="fr-FR" noProof="0"/>
              <a:t>Titre</a:t>
            </a:r>
          </a:p>
        </p:txBody>
      </p:sp>
      <p:sp>
        <p:nvSpPr>
          <p:cNvPr id="10" name="Espace réservé du texte 11"/>
          <p:cNvSpPr>
            <a:spLocks noGrp="1"/>
          </p:cNvSpPr>
          <p:nvPr>
            <p:ph type="body" sz="quarter" idx="13" hasCustomPrompt="1"/>
          </p:nvPr>
        </p:nvSpPr>
        <p:spPr bwMode="gray">
          <a:xfrm>
            <a:off x="734099" y="734334"/>
            <a:ext cx="10968280" cy="1353063"/>
          </a:xfrm>
        </p:spPr>
        <p:txBody>
          <a:bodyPr/>
          <a:lstStyle>
            <a:lvl1pPr>
              <a:defRPr sz="4998">
                <a:solidFill>
                  <a:schemeClr val="accent1"/>
                </a:solidFill>
              </a:defRPr>
            </a:lvl1pPr>
            <a:lvl2pPr>
              <a:defRPr sz="3162">
                <a:solidFill>
                  <a:schemeClr val="accent1"/>
                </a:solidFill>
              </a:defRPr>
            </a:lvl2pPr>
          </a:lstStyle>
          <a:p>
            <a:pPr lvl="0"/>
            <a:r>
              <a:rPr lang="fr-FR" noProof="0"/>
              <a:t>Texte de niveau 1</a:t>
            </a:r>
          </a:p>
          <a:p>
            <a:pPr lvl="1"/>
            <a:r>
              <a:rPr lang="fr-FR" noProof="0"/>
              <a:t>Texte de niveau 2</a:t>
            </a:r>
          </a:p>
        </p:txBody>
      </p:sp>
      <p:sp>
        <p:nvSpPr>
          <p:cNvPr id="11" name="Espace réservé pour une image  10"/>
          <p:cNvSpPr>
            <a:spLocks noGrp="1"/>
          </p:cNvSpPr>
          <p:nvPr>
            <p:ph type="pic" sz="quarter" idx="18" hasCustomPrompt="1"/>
          </p:nvPr>
        </p:nvSpPr>
        <p:spPr bwMode="gray">
          <a:xfrm>
            <a:off x="243982" y="1394972"/>
            <a:ext cx="11948516" cy="2496968"/>
          </a:xfrm>
          <a:prstGeom prst="rect">
            <a:avLst/>
          </a:prstGeom>
          <a:solidFill>
            <a:srgbClr val="D7D7D7"/>
          </a:solidFill>
        </p:spPr>
        <p:txBody>
          <a:bodyPr lIns="959976" tIns="1679958" rIns="959976" anchor="ctr" anchorCtr="0"/>
          <a:lstStyle>
            <a:lvl1pPr algn="ctr">
              <a:defRPr sz="1734" baseline="0">
                <a:solidFill>
                  <a:schemeClr val="accent1"/>
                </a:solidFill>
              </a:defRPr>
            </a:lvl1pPr>
          </a:lstStyle>
          <a:p>
            <a:r>
              <a:rPr lang="fr-FR"/>
              <a:t>Sélectionner l’icône pour insérer une image (format 244 x 98 mm), puis disposer l’image en arrière plan (Sélectionner l’image avec le bouton droit de la souris / Mettre à l’arrière plan). Lorsque l’image est en arrière plan, le titre apparaît.</a:t>
            </a:r>
          </a:p>
        </p:txBody>
      </p:sp>
      <p:sp>
        <p:nvSpPr>
          <p:cNvPr id="12" name="Espace réservé de la date 11"/>
          <p:cNvSpPr>
            <a:spLocks noGrp="1"/>
          </p:cNvSpPr>
          <p:nvPr>
            <p:ph type="dt" sz="half" idx="19"/>
          </p:nvPr>
        </p:nvSpPr>
        <p:spPr bwMode="gray">
          <a:xfrm>
            <a:off x="855008" y="6482891"/>
            <a:ext cx="2798207" cy="372394"/>
          </a:xfrm>
          <a:prstGeom prst="rect">
            <a:avLst/>
          </a:prstGeom>
        </p:spPr>
        <p:txBody>
          <a:bodyPr/>
          <a:lstStyle/>
          <a:p>
            <a:fld id="{84CD7217-225B-48BB-B651-68EF3A565A77}" type="datetime2">
              <a:rPr lang="fr-FR" smtClean="0"/>
              <a:t>mardi 26 février 2019</a:t>
            </a:fld>
            <a:endParaRPr lang="fr-FR"/>
          </a:p>
        </p:txBody>
      </p:sp>
      <p:sp>
        <p:nvSpPr>
          <p:cNvPr id="13" name="Espace réservé du numéro de diapositive 12"/>
          <p:cNvSpPr>
            <a:spLocks noGrp="1"/>
          </p:cNvSpPr>
          <p:nvPr>
            <p:ph type="sldNum" sz="quarter" idx="20"/>
          </p:nvPr>
        </p:nvSpPr>
        <p:spPr bwMode="gray">
          <a:xfrm>
            <a:off x="8783260" y="6482891"/>
            <a:ext cx="2798207" cy="372394"/>
          </a:xfrm>
          <a:prstGeom prst="rect">
            <a:avLst/>
          </a:prstGeom>
        </p:spPr>
        <p:txBody>
          <a:bodyPr/>
          <a:lstStyle/>
          <a:p>
            <a:fld id="{733122C9-A0B9-462F-8757-0847AD287B63}" type="slidenum">
              <a:rPr lang="fr-FR" smtClean="0"/>
              <a:pPr/>
              <a:t>‹#›</a:t>
            </a:fld>
            <a:endParaRPr lang="fr-FR"/>
          </a:p>
        </p:txBody>
      </p:sp>
      <p:sp>
        <p:nvSpPr>
          <p:cNvPr id="14" name="Espace réservé du pied de page 13"/>
          <p:cNvSpPr>
            <a:spLocks noGrp="1"/>
          </p:cNvSpPr>
          <p:nvPr>
            <p:ph type="ftr" sz="quarter" idx="21"/>
          </p:nvPr>
        </p:nvSpPr>
        <p:spPr bwMode="gray">
          <a:xfrm>
            <a:off x="4119583" y="6482891"/>
            <a:ext cx="4197310" cy="372394"/>
          </a:xfrm>
          <a:prstGeom prst="rect">
            <a:avLst/>
          </a:prstGeom>
        </p:spPr>
        <p:txBody>
          <a:bodyPr/>
          <a:lstStyle/>
          <a:p>
            <a:pPr algn="l">
              <a:lnSpc>
                <a:spcPct val="90000"/>
              </a:lnSpc>
            </a:pPr>
            <a:r>
              <a:rPr lang="fr-FR"/>
              <a:t>DIRECTION TER AURA - DIRECTION TRACTION TER AURA</a:t>
            </a:r>
          </a:p>
        </p:txBody>
      </p:sp>
    </p:spTree>
    <p:extLst>
      <p:ext uri="{BB962C8B-B14F-4D97-AF65-F5344CB8AC3E}">
        <p14:creationId xmlns:p14="http://schemas.microsoft.com/office/powerpoint/2010/main" val="5464969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_Title Slide Blue">
    <p:bg bwMode="gray">
      <p:bgPr>
        <a:solidFill>
          <a:srgbClr val="001F50"/>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00B6C4"/>
                </a:solidFill>
              </a:defRPr>
            </a:lvl1pPr>
          </a:lstStyle>
          <a:p>
            <a:r>
              <a:rPr lang="en-US"/>
              <a:t>Title of the presentation goes here</a:t>
            </a:r>
          </a:p>
        </p:txBody>
      </p:sp>
      <p:grpSp>
        <p:nvGrpSpPr>
          <p:cNvPr id="4" name="Group 3"/>
          <p:cNvGrpSpPr>
            <a:grpSpLocks noChangeAspect="1"/>
          </p:cNvGrpSpPr>
          <p:nvPr userDrawn="1"/>
        </p:nvGrpSpPr>
        <p:grpSpPr bwMode="black">
          <a:xfrm>
            <a:off x="274320" y="349362"/>
            <a:ext cx="1303383" cy="279781"/>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1463787986"/>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_Title Slide Blue">
    <p:bg bwMode="gray">
      <p:bgPr>
        <a:solidFill>
          <a:srgbClr val="001F50"/>
        </a:solidFill>
        <a:effectLst/>
      </p:bgPr>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00B6C4"/>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1582490474"/>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_Title Slide Blue">
    <p:bg bwMode="gray">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3996DD"/>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9" name="Group 8"/>
          <p:cNvGrpSpPr>
            <a:grpSpLocks noChangeAspect="1"/>
          </p:cNvGrpSpPr>
          <p:nvPr userDrawn="1"/>
        </p:nvGrpSpPr>
        <p:grpSpPr bwMode="black">
          <a:xfrm>
            <a:off x="274321" y="346965"/>
            <a:ext cx="1303387" cy="279781"/>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174868573"/>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3_Title Slide Blue">
    <p:bg bwMode="gray">
      <p:bgRef idx="1001">
        <a:schemeClr val="bg1"/>
      </p:bgRef>
    </p:bg>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74320" y="3530072"/>
            <a:ext cx="9435697" cy="834159"/>
          </a:xfrm>
        </p:spPr>
        <p:txBody>
          <a:bodyPr anchor="b"/>
          <a:lstStyle>
            <a:lvl1pPr>
              <a:defRPr sz="6119">
                <a:solidFill>
                  <a:srgbClr val="3996DD"/>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4893139"/>
            <a:ext cx="7358486" cy="46229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928362492"/>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63" y="4944166"/>
            <a:ext cx="9801726" cy="742382"/>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61" y="3090314"/>
            <a:ext cx="9823498" cy="1828800"/>
          </a:xfrm>
          <a:noFill/>
        </p:spPr>
        <p:txBody>
          <a:bodyPr lIns="0" tIns="0" rIns="0" bIns="182880" anchor="b" anchorCtr="0"/>
          <a:lstStyle>
            <a:lvl1pPr>
              <a:defRPr sz="4799" strike="noStrike" spc="-50"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5496411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lide Blue">
    <p:bg bwMode="gray">
      <p:bgPr>
        <a:solidFill>
          <a:srgbClr val="001F50"/>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gradFill>
                  <a:gsLst>
                    <a:gs pos="8850">
                      <a:srgbClr val="FFFFFF"/>
                    </a:gs>
                    <a:gs pos="34000">
                      <a:srgbClr val="FFFFFF"/>
                    </a:gs>
                  </a:gsLst>
                  <a:lin ang="5400000" scaled="0"/>
                </a:gradFill>
              </a:defRPr>
            </a:lvl1pPr>
          </a:lstStyle>
          <a:p>
            <a:r>
              <a:rPr lang="en-US"/>
              <a:t>Title of the presentation goes here</a:t>
            </a:r>
          </a:p>
        </p:txBody>
      </p:sp>
      <p:grpSp>
        <p:nvGrpSpPr>
          <p:cNvPr id="4" name="Group 3"/>
          <p:cNvGrpSpPr>
            <a:grpSpLocks noChangeAspect="1"/>
          </p:cNvGrpSpPr>
          <p:nvPr userDrawn="1"/>
        </p:nvGrpSpPr>
        <p:grpSpPr bwMode="black">
          <a:xfrm>
            <a:off x="274320" y="6423240"/>
            <a:ext cx="1303383" cy="279781"/>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125725681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5_Title Slide Blue">
    <p:bg bwMode="gray">
      <p:bgPr>
        <a:solidFill>
          <a:srgbClr val="001F50"/>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gradFill>
                  <a:gsLst>
                    <a:gs pos="8850">
                      <a:srgbClr val="FFFFFF"/>
                    </a:gs>
                    <a:gs pos="34000">
                      <a:srgbClr val="FFFFFF"/>
                    </a:gs>
                  </a:gsLst>
                  <a:lin ang="5400000" scaled="0"/>
                </a:gra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59843489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6_Title Slide Blue">
    <p:bg bwMode="gray">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solidFill>
                  <a:srgbClr val="001F50"/>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9" name="Group 8"/>
          <p:cNvGrpSpPr>
            <a:grpSpLocks noChangeAspect="1"/>
          </p:cNvGrpSpPr>
          <p:nvPr userDrawn="1"/>
        </p:nvGrpSpPr>
        <p:grpSpPr bwMode="black">
          <a:xfrm>
            <a:off x="274321" y="6400706"/>
            <a:ext cx="1303387" cy="279781"/>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027483021"/>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7_Title Slide Blue">
    <p:bg bwMode="gray">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436475" cy="1691617"/>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solidFill>
                  <a:srgbClr val="001F50"/>
                </a:solidFill>
              </a:defRPr>
            </a:lvl1pPr>
          </a:lstStyle>
          <a:p>
            <a:r>
              <a:rPr lang="en-US"/>
              <a:t>Title of the presentation goes here</a:t>
            </a:r>
          </a:p>
        </p:txBody>
      </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2513950864"/>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Box &amp; Photo">
    <p:bg bwMode="ltGray">
      <p:bgPr>
        <a:solidFill>
          <a:srgbClr val="001F50"/>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00B6C4"/>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9" name="Group 8"/>
          <p:cNvGrpSpPr>
            <a:grpSpLocks noChangeAspect="1"/>
          </p:cNvGrpSpPr>
          <p:nvPr userDrawn="1"/>
        </p:nvGrpSpPr>
        <p:grpSpPr bwMode="black">
          <a:xfrm>
            <a:off x="10714414" y="418584"/>
            <a:ext cx="1303383" cy="279781"/>
            <a:chOff x="457200" y="1643393"/>
            <a:chExt cx="4492753" cy="964540"/>
          </a:xfrm>
        </p:grpSpPr>
        <p:pic>
          <p:nvPicPr>
            <p:cNvPr id="10" name="Picture 9"/>
            <p:cNvPicPr>
              <a:picLocks noChangeAspect="1"/>
            </p:cNvPicPr>
            <p:nvPr/>
          </p:nvPicPr>
          <p:blipFill>
            <a:blip r:embed="rId2"/>
            <a:stretch>
              <a:fillRect/>
            </a:stretch>
          </p:blipFill>
          <p:spPr bwMode="black">
            <a:xfrm>
              <a:off x="457200" y="1643393"/>
              <a:ext cx="964540" cy="964540"/>
            </a:xfrm>
            <a:prstGeom prst="rect">
              <a:avLst/>
            </a:prstGeom>
          </p:spPr>
        </p:pic>
        <p:sp>
          <p:nvSpPr>
            <p:cNvPr id="1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014643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Title Box &amp; Photo">
    <p:bg bwMode="ltGray">
      <p:bgPr>
        <a:solidFill>
          <a:srgbClr val="001F50"/>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00B6C4"/>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37877949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2_Title Box &amp; Photo">
    <p:bg bwMode="ltGray">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3996DD"/>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grpSp>
        <p:nvGrpSpPr>
          <p:cNvPr id="15" name="Group 14"/>
          <p:cNvGrpSpPr>
            <a:grpSpLocks noChangeAspect="1"/>
          </p:cNvGrpSpPr>
          <p:nvPr userDrawn="1"/>
        </p:nvGrpSpPr>
        <p:grpSpPr bwMode="black">
          <a:xfrm>
            <a:off x="10714414" y="418781"/>
            <a:ext cx="1303387" cy="279781"/>
            <a:chOff x="457200" y="1643393"/>
            <a:chExt cx="4492753" cy="964540"/>
          </a:xfrm>
        </p:grpSpPr>
        <p:pic>
          <p:nvPicPr>
            <p:cNvPr id="16" name="Picture 15"/>
            <p:cNvPicPr>
              <a:picLocks noChangeAspect="1"/>
            </p:cNvPicPr>
            <p:nvPr/>
          </p:nvPicPr>
          <p:blipFill>
            <a:blip r:embed="rId2"/>
            <a:stretch>
              <a:fillRect/>
            </a:stretch>
          </p:blipFill>
          <p:spPr bwMode="black">
            <a:xfrm>
              <a:off x="457200" y="1643393"/>
              <a:ext cx="964540" cy="964540"/>
            </a:xfrm>
            <a:prstGeom prst="rect">
              <a:avLst/>
            </a:prstGeom>
          </p:spPr>
        </p:pic>
        <p:sp>
          <p:nvSpPr>
            <p:cNvPr id="1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9749545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3_Title Box &amp; Photo">
    <p:bg bwMode="ltGray">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462782" cy="1691617"/>
          </a:xfrm>
        </p:spPr>
        <p:txBody>
          <a:bodyPr anchor="t"/>
          <a:lstStyle>
            <a:lvl1pPr marL="0" marR="0" indent="0" algn="ctr" defTabSz="932563" rtl="0" eaLnBrk="1" fontAlgn="auto" latinLnBrk="0" hangingPunct="1">
              <a:lnSpc>
                <a:spcPct val="90000"/>
              </a:lnSpc>
              <a:spcBef>
                <a:spcPct val="20000"/>
              </a:spcBef>
              <a:spcAft>
                <a:spcPts val="0"/>
              </a:spcAft>
              <a:buClrTx/>
              <a:buSzPct val="90000"/>
              <a:buFontTx/>
              <a:buNone/>
              <a:tabLst/>
              <a:defRPr sz="2448"/>
            </a:lvl1pPr>
          </a:lstStyle>
          <a:p>
            <a:endParaRPr lang="en-US"/>
          </a:p>
          <a:p>
            <a:endParaRPr lang="en-US"/>
          </a:p>
          <a:p>
            <a:r>
              <a:rPr lang="en-US"/>
              <a:t>Drag picture to placeholder </a:t>
            </a:r>
            <a:br>
              <a:rPr lang="en-US"/>
            </a:br>
            <a:r>
              <a:rPr lang="en-US"/>
              <a:t>or click icon to add</a:t>
            </a:r>
          </a:p>
        </p:txBody>
      </p:sp>
      <p:sp>
        <p:nvSpPr>
          <p:cNvPr id="2" name="Title 1"/>
          <p:cNvSpPr>
            <a:spLocks noGrp="1"/>
          </p:cNvSpPr>
          <p:nvPr>
            <p:ph type="title" hasCustomPrompt="1"/>
          </p:nvPr>
        </p:nvSpPr>
        <p:spPr>
          <a:xfrm>
            <a:off x="5051123" y="3276068"/>
            <a:ext cx="7013454" cy="908691"/>
          </a:xfrm>
        </p:spPr>
        <p:txBody>
          <a:bodyPr anchor="b"/>
          <a:lstStyle>
            <a:lvl1pPr>
              <a:defRPr sz="4896">
                <a:solidFill>
                  <a:srgbClr val="3996DD"/>
                </a:solidFill>
              </a:defRPr>
            </a:lvl1pPr>
          </a:lstStyle>
          <a:p>
            <a:r>
              <a:rPr lang="en-US"/>
              <a:t>Title of the presentation goes here</a:t>
            </a:r>
          </a:p>
        </p:txBody>
      </p:sp>
      <p:sp>
        <p:nvSpPr>
          <p:cNvPr id="5" name="Text Placeholder 4"/>
          <p:cNvSpPr>
            <a:spLocks noGrp="1"/>
          </p:cNvSpPr>
          <p:nvPr>
            <p:ph type="body" sz="quarter" idx="12" hasCustomPrompt="1"/>
          </p:nvPr>
        </p:nvSpPr>
        <p:spPr>
          <a:xfrm>
            <a:off x="5051123" y="4510533"/>
            <a:ext cx="7013454" cy="606830"/>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28993230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ection Title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552" y="1759884"/>
            <a:ext cx="9238524" cy="3474760"/>
          </a:xfrm>
        </p:spPr>
        <p:txBody>
          <a:bodyPr anchor="ctr"/>
          <a:lstStyle>
            <a:lvl1pPr>
              <a:defRPr sz="6119">
                <a:solidFill>
                  <a:srgbClr val="00B6C4"/>
                </a:solidFill>
              </a:defRPr>
            </a:lvl1pPr>
          </a:lstStyle>
          <a:p>
            <a:r>
              <a:rPr lang="en-US"/>
              <a:t>Section title</a:t>
            </a:r>
          </a:p>
        </p:txBody>
      </p:sp>
    </p:spTree>
    <p:extLst>
      <p:ext uri="{BB962C8B-B14F-4D97-AF65-F5344CB8AC3E}">
        <p14:creationId xmlns:p14="http://schemas.microsoft.com/office/powerpoint/2010/main" val="4256398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_Title Box &amp; Photo">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93847" y="1152386"/>
            <a:ext cx="9627188" cy="908691"/>
          </a:xfrm>
        </p:spPr>
        <p:txBody>
          <a:bodyPr anchor="b"/>
          <a:lstStyle>
            <a:lvl1pPr>
              <a:defRPr sz="4896">
                <a:solidFill>
                  <a:srgbClr val="00B6C4"/>
                </a:solidFill>
              </a:defRPr>
            </a:lvl1pPr>
          </a:lstStyle>
          <a:p>
            <a:r>
              <a:rPr lang="en-US"/>
              <a:t>Title goes here</a:t>
            </a:r>
          </a:p>
        </p:txBody>
      </p:sp>
      <p:sp>
        <p:nvSpPr>
          <p:cNvPr id="5" name="Text Placeholder 4"/>
          <p:cNvSpPr>
            <a:spLocks noGrp="1"/>
          </p:cNvSpPr>
          <p:nvPr>
            <p:ph type="body" sz="quarter" idx="12" hasCustomPrompt="1"/>
          </p:nvPr>
        </p:nvSpPr>
        <p:spPr>
          <a:xfrm>
            <a:off x="1193846" y="2690545"/>
            <a:ext cx="9627189" cy="3342970"/>
          </a:xfrm>
        </p:spPr>
        <p:txBody>
          <a:bodyPr>
            <a:noAutofit/>
          </a:bodyPr>
          <a:lstStyle>
            <a:lvl1pPr marL="0" indent="0">
              <a:lnSpc>
                <a:spcPct val="200000"/>
              </a:lnSpc>
              <a:spcBef>
                <a:spcPts val="0"/>
              </a:spcBef>
              <a:buNone/>
              <a:defRPr sz="2448" b="0" i="0" spc="-71" baseline="0">
                <a:solidFill>
                  <a:schemeClr val="tx1"/>
                </a:solidFill>
                <a:latin typeface="Segoe UI Light" charset="0"/>
                <a:ea typeface="Segoe UI Light" charset="0"/>
                <a:cs typeface="Segoe UI Light" charset="0"/>
              </a:defRPr>
            </a:lvl1pPr>
          </a:lstStyle>
          <a:p>
            <a:pPr lvl="0"/>
            <a:r>
              <a:rPr lang="en-US"/>
              <a:t>Body copy will go here</a:t>
            </a:r>
          </a:p>
        </p:txBody>
      </p:sp>
      <p:cxnSp>
        <p:nvCxnSpPr>
          <p:cNvPr id="6" name="Straight Connector 5"/>
          <p:cNvCxnSpPr/>
          <p:nvPr userDrawn="1"/>
        </p:nvCxnSpPr>
        <p:spPr>
          <a:xfrm>
            <a:off x="1341120" y="2375810"/>
            <a:ext cx="9791700" cy="0"/>
          </a:xfrm>
          <a:prstGeom prst="line">
            <a:avLst/>
          </a:prstGeom>
          <a:noFill/>
          <a:ln w="9525" cap="flat" cmpd="sng" algn="ctr">
            <a:solidFill>
              <a:srgbClr val="00ABB7"/>
            </a:solidFill>
            <a:prstDash val="solid"/>
            <a:headEnd type="none"/>
            <a:tailEnd type="none"/>
          </a:ln>
          <a:effectLst/>
        </p:spPr>
      </p:cxnSp>
    </p:spTree>
    <p:extLst>
      <p:ext uri="{BB962C8B-B14F-4D97-AF65-F5344CB8AC3E}">
        <p14:creationId xmlns:p14="http://schemas.microsoft.com/office/powerpoint/2010/main" val="17242516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436475"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436475"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62" y="4944166"/>
            <a:ext cx="9795376" cy="742382"/>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60" y="3090314"/>
            <a:ext cx="9853978" cy="1828800"/>
          </a:xfrm>
          <a:noFill/>
        </p:spPr>
        <p:txBody>
          <a:bodyPr lIns="0" tIns="0" rIns="0" bIns="182880" anchor="b" anchorCtr="0"/>
          <a:lstStyle>
            <a:lvl1pPr>
              <a:defRPr sz="4799" strike="noStrike" spc="-50"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1886002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Section Title Blue">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552" y="1759884"/>
            <a:ext cx="9238524" cy="3474760"/>
          </a:xfrm>
        </p:spPr>
        <p:txBody>
          <a:bodyPr anchor="ctr"/>
          <a:lstStyle>
            <a:lvl1pPr>
              <a:defRPr sz="6119">
                <a:solidFill>
                  <a:srgbClr val="3996DD"/>
                </a:solidFill>
              </a:defRPr>
            </a:lvl1pPr>
          </a:lstStyle>
          <a:p>
            <a:r>
              <a:rPr lang="en-US"/>
              <a:t>Section title</a:t>
            </a:r>
          </a:p>
        </p:txBody>
      </p:sp>
    </p:spTree>
    <p:extLst>
      <p:ext uri="{BB962C8B-B14F-4D97-AF65-F5344CB8AC3E}">
        <p14:creationId xmlns:p14="http://schemas.microsoft.com/office/powerpoint/2010/main" val="15265033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Only">
    <p:bg bwMode="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00B6C4"/>
                </a:solidFill>
              </a:defRPr>
            </a:lvl1pPr>
          </a:lstStyle>
          <a:p>
            <a:r>
              <a:rPr lang="en-US"/>
              <a:t>Title of the page</a:t>
            </a:r>
          </a:p>
        </p:txBody>
      </p:sp>
    </p:spTree>
    <p:extLst>
      <p:ext uri="{BB962C8B-B14F-4D97-AF65-F5344CB8AC3E}">
        <p14:creationId xmlns:p14="http://schemas.microsoft.com/office/powerpoint/2010/main" val="29680447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3996DD"/>
                </a:solidFill>
              </a:defRPr>
            </a:lvl1pPr>
          </a:lstStyle>
          <a:p>
            <a:r>
              <a:rPr lang="en-US"/>
              <a:t>Title of the page</a:t>
            </a:r>
          </a:p>
        </p:txBody>
      </p:sp>
    </p:spTree>
    <p:extLst>
      <p:ext uri="{BB962C8B-B14F-4D97-AF65-F5344CB8AC3E}">
        <p14:creationId xmlns:p14="http://schemas.microsoft.com/office/powerpoint/2010/main" val="28172637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mall Title Only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lvl1pPr>
          </a:lstStyle>
          <a:p>
            <a:r>
              <a:rPr lang="en-US"/>
              <a:t>Title of the page</a:t>
            </a:r>
          </a:p>
        </p:txBody>
      </p:sp>
    </p:spTree>
    <p:extLst>
      <p:ext uri="{BB962C8B-B14F-4D97-AF65-F5344CB8AC3E}">
        <p14:creationId xmlns:p14="http://schemas.microsoft.com/office/powerpoint/2010/main" val="3468041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Small Title Only Blue">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lvl1pPr>
          </a:lstStyle>
          <a:p>
            <a:r>
              <a:rPr lang="en-US"/>
              <a:t>Title of the page</a:t>
            </a:r>
          </a:p>
        </p:txBody>
      </p:sp>
    </p:spTree>
    <p:extLst>
      <p:ext uri="{BB962C8B-B14F-4D97-AF65-F5344CB8AC3E}">
        <p14:creationId xmlns:p14="http://schemas.microsoft.com/office/powerpoint/2010/main" val="38276407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itle &amp; 8 Categories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gradFill>
                  <a:gsLst>
                    <a:gs pos="4425">
                      <a:schemeClr val="tx1"/>
                    </a:gs>
                    <a:gs pos="20000">
                      <a:schemeClr val="tx1"/>
                    </a:gs>
                  </a:gsLst>
                  <a:lin ang="5400000" scaled="0"/>
                </a:gradFill>
              </a:defRPr>
            </a:lvl1pPr>
          </a:lstStyle>
          <a:p>
            <a:r>
              <a:rPr lang="en-US"/>
              <a:t>Title of the page</a:t>
            </a:r>
          </a:p>
        </p:txBody>
      </p:sp>
      <p:sp>
        <p:nvSpPr>
          <p:cNvPr id="22" name="Text Placeholder 26"/>
          <p:cNvSpPr>
            <a:spLocks noGrp="1"/>
          </p:cNvSpPr>
          <p:nvPr>
            <p:ph type="body" sz="quarter" idx="38" hasCustomPrompt="1"/>
          </p:nvPr>
        </p:nvSpPr>
        <p:spPr>
          <a:xfrm>
            <a:off x="279340"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26" name="Text Placeholder 26"/>
          <p:cNvSpPr>
            <a:spLocks noGrp="1"/>
          </p:cNvSpPr>
          <p:nvPr>
            <p:ph type="body" sz="quarter" idx="29" hasCustomPrompt="1"/>
          </p:nvPr>
        </p:nvSpPr>
        <p:spPr>
          <a:xfrm>
            <a:off x="279340"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1" name="Text Placeholder 26"/>
          <p:cNvSpPr>
            <a:spLocks noGrp="1"/>
          </p:cNvSpPr>
          <p:nvPr>
            <p:ph type="body" sz="quarter" idx="43" hasCustomPrompt="1"/>
          </p:nvPr>
        </p:nvSpPr>
        <p:spPr>
          <a:xfrm>
            <a:off x="3149296"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2" name="Text Placeholder 26"/>
          <p:cNvSpPr>
            <a:spLocks noGrp="1"/>
          </p:cNvSpPr>
          <p:nvPr>
            <p:ph type="body" sz="quarter" idx="44" hasCustomPrompt="1"/>
          </p:nvPr>
        </p:nvSpPr>
        <p:spPr>
          <a:xfrm>
            <a:off x="6019253"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3" name="Text Placeholder 26"/>
          <p:cNvSpPr>
            <a:spLocks noGrp="1"/>
          </p:cNvSpPr>
          <p:nvPr>
            <p:ph type="body" sz="quarter" idx="45" hasCustomPrompt="1"/>
          </p:nvPr>
        </p:nvSpPr>
        <p:spPr>
          <a:xfrm>
            <a:off x="8889209" y="1274472"/>
            <a:ext cx="2743200" cy="2743200"/>
          </a:xfrm>
          <a:prstGeom prst="rect">
            <a:avLst/>
          </a:prstGeom>
          <a:solidFill>
            <a:schemeClr val="tx1"/>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5" name="Text Placeholder 26"/>
          <p:cNvSpPr>
            <a:spLocks noGrp="1"/>
          </p:cNvSpPr>
          <p:nvPr>
            <p:ph type="body" sz="quarter" idx="46" hasCustomPrompt="1"/>
          </p:nvPr>
        </p:nvSpPr>
        <p:spPr>
          <a:xfrm>
            <a:off x="3149296"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7" name="Text Placeholder 26"/>
          <p:cNvSpPr>
            <a:spLocks noGrp="1"/>
          </p:cNvSpPr>
          <p:nvPr>
            <p:ph type="body" sz="quarter" idx="47" hasCustomPrompt="1"/>
          </p:nvPr>
        </p:nvSpPr>
        <p:spPr>
          <a:xfrm>
            <a:off x="6019253"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8" name="Text Placeholder 26"/>
          <p:cNvSpPr>
            <a:spLocks noGrp="1"/>
          </p:cNvSpPr>
          <p:nvPr>
            <p:ph type="body" sz="quarter" idx="48" hasCustomPrompt="1"/>
          </p:nvPr>
        </p:nvSpPr>
        <p:spPr>
          <a:xfrm>
            <a:off x="8889209"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gradFill>
                  <a:gsLst>
                    <a:gs pos="15929">
                      <a:schemeClr val="tx1"/>
                    </a:gs>
                    <a:gs pos="41000">
                      <a:schemeClr val="tx1"/>
                    </a:gs>
                  </a:gsLst>
                  <a:lin ang="5400000" scaled="0"/>
                </a:gra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39685219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_Title &amp; 8 Categories Blue">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2856">
                <a:gradFill>
                  <a:gsLst>
                    <a:gs pos="4425">
                      <a:schemeClr val="tx1"/>
                    </a:gs>
                    <a:gs pos="20000">
                      <a:schemeClr val="tx1"/>
                    </a:gs>
                  </a:gsLst>
                  <a:lin ang="5400000" scaled="0"/>
                </a:gradFill>
              </a:defRPr>
            </a:lvl1pPr>
          </a:lstStyle>
          <a:p>
            <a:r>
              <a:rPr lang="en-US"/>
              <a:t>Title of the page</a:t>
            </a:r>
          </a:p>
        </p:txBody>
      </p:sp>
      <p:sp>
        <p:nvSpPr>
          <p:cNvPr id="22" name="Text Placeholder 26"/>
          <p:cNvSpPr>
            <a:spLocks noGrp="1"/>
          </p:cNvSpPr>
          <p:nvPr>
            <p:ph type="body" sz="quarter" idx="38" hasCustomPrompt="1"/>
          </p:nvPr>
        </p:nvSpPr>
        <p:spPr>
          <a:xfrm>
            <a:off x="279340"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26" name="Text Placeholder 26"/>
          <p:cNvSpPr>
            <a:spLocks noGrp="1"/>
          </p:cNvSpPr>
          <p:nvPr>
            <p:ph type="body" sz="quarter" idx="29" hasCustomPrompt="1"/>
          </p:nvPr>
        </p:nvSpPr>
        <p:spPr>
          <a:xfrm>
            <a:off x="279340"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1" name="Text Placeholder 26"/>
          <p:cNvSpPr>
            <a:spLocks noGrp="1"/>
          </p:cNvSpPr>
          <p:nvPr>
            <p:ph type="body" sz="quarter" idx="43" hasCustomPrompt="1"/>
          </p:nvPr>
        </p:nvSpPr>
        <p:spPr>
          <a:xfrm>
            <a:off x="3149296"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2" name="Text Placeholder 26"/>
          <p:cNvSpPr>
            <a:spLocks noGrp="1"/>
          </p:cNvSpPr>
          <p:nvPr>
            <p:ph type="body" sz="quarter" idx="44" hasCustomPrompt="1"/>
          </p:nvPr>
        </p:nvSpPr>
        <p:spPr>
          <a:xfrm>
            <a:off x="6019253"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3" name="Text Placeholder 26"/>
          <p:cNvSpPr>
            <a:spLocks noGrp="1"/>
          </p:cNvSpPr>
          <p:nvPr>
            <p:ph type="body" sz="quarter" idx="45" hasCustomPrompt="1"/>
          </p:nvPr>
        </p:nvSpPr>
        <p:spPr>
          <a:xfrm>
            <a:off x="8889209" y="1274472"/>
            <a:ext cx="2743200" cy="2743200"/>
          </a:xfrm>
          <a:prstGeom prst="rect">
            <a:avLst/>
          </a:prstGeom>
          <a:solidFill>
            <a:srgbClr val="002050"/>
          </a:solidFill>
        </p:spPr>
        <p:txBody>
          <a:bodyPr lIns="182880" tIns="146304" rIns="182880" bIns="146304">
            <a:noAutofit/>
          </a:bodyPr>
          <a:lstStyle>
            <a:lvl1pPr marL="0" indent="0">
              <a:lnSpc>
                <a:spcPct val="90000"/>
              </a:lnSpc>
              <a:buFontTx/>
              <a:buNone/>
              <a:defRPr sz="2448" b="0" i="0">
                <a:gradFill>
                  <a:gsLst>
                    <a:gs pos="1770">
                      <a:schemeClr val="bg1"/>
                    </a:gs>
                    <a:gs pos="15929">
                      <a:schemeClr val="bg1"/>
                    </a:gs>
                  </a:gsLst>
                  <a:lin ang="5400000" scaled="0"/>
                </a:gradFill>
                <a:latin typeface="Segoe UI Light" charset="0"/>
                <a:ea typeface="Segoe UI Light" charset="0"/>
                <a:cs typeface="Segoe UI Light"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5" name="Text Placeholder 26"/>
          <p:cNvSpPr>
            <a:spLocks noGrp="1"/>
          </p:cNvSpPr>
          <p:nvPr>
            <p:ph type="body" sz="quarter" idx="46" hasCustomPrompt="1"/>
          </p:nvPr>
        </p:nvSpPr>
        <p:spPr>
          <a:xfrm>
            <a:off x="3149296"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7" name="Text Placeholder 26"/>
          <p:cNvSpPr>
            <a:spLocks noGrp="1"/>
          </p:cNvSpPr>
          <p:nvPr>
            <p:ph type="body" sz="quarter" idx="47" hasCustomPrompt="1"/>
          </p:nvPr>
        </p:nvSpPr>
        <p:spPr>
          <a:xfrm>
            <a:off x="6019253" y="4165715"/>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
        <p:nvSpPr>
          <p:cNvPr id="18" name="Text Placeholder 26"/>
          <p:cNvSpPr>
            <a:spLocks noGrp="1"/>
          </p:cNvSpPr>
          <p:nvPr>
            <p:ph type="body" sz="quarter" idx="48" hasCustomPrompt="1"/>
          </p:nvPr>
        </p:nvSpPr>
        <p:spPr>
          <a:xfrm>
            <a:off x="8889209" y="4144194"/>
            <a:ext cx="2743200" cy="2560671"/>
          </a:xfrm>
          <a:prstGeom prst="rect">
            <a:avLst/>
          </a:prstGeom>
          <a:solidFill>
            <a:srgbClr val="00B6C4"/>
          </a:solidFill>
        </p:spPr>
        <p:txBody>
          <a:bodyPr lIns="182880" tIns="146304" rIns="182880" bIns="146304">
            <a:noAutofit/>
          </a:bodyPr>
          <a:lstStyle>
            <a:lvl1pPr marL="0" indent="0">
              <a:lnSpc>
                <a:spcPct val="90000"/>
              </a:lnSpc>
              <a:spcBef>
                <a:spcPts val="0"/>
              </a:spcBef>
              <a:spcAft>
                <a:spcPts val="600"/>
              </a:spcAft>
              <a:buFontTx/>
              <a:buNone/>
              <a:defRPr sz="1428" b="0" i="0">
                <a:solidFill>
                  <a:schemeClr val="bg1"/>
                </a:solidFill>
                <a:latin typeface="Segoe UI" charset="0"/>
                <a:ea typeface="Segoe UI" charset="0"/>
                <a:cs typeface="Segoe UI" charset="0"/>
              </a:defRPr>
            </a:lvl1pPr>
            <a:lvl2pPr marL="342802" indent="0">
              <a:buFontTx/>
              <a:buNone/>
              <a:defRPr/>
            </a:lvl2pPr>
            <a:lvl3pPr marL="571335" indent="0">
              <a:buFontTx/>
              <a:buNone/>
              <a:defRPr/>
            </a:lvl3pPr>
            <a:lvl4pPr marL="799868" indent="0">
              <a:buFontTx/>
              <a:buNone/>
              <a:defRPr/>
            </a:lvl4pPr>
            <a:lvl5pPr marL="1028401" indent="0">
              <a:buFontTx/>
              <a:buNone/>
              <a:defRPr/>
            </a:lvl5pPr>
          </a:lstStyle>
          <a:p>
            <a:pPr lvl="0"/>
            <a:r>
              <a:rPr lang="en-US"/>
              <a:t>Click to edit </a:t>
            </a:r>
            <a:br>
              <a:rPr lang="en-US"/>
            </a:br>
            <a:r>
              <a:rPr lang="en-US"/>
              <a:t>Master text styles</a:t>
            </a:r>
          </a:p>
        </p:txBody>
      </p:sp>
    </p:spTree>
    <p:extLst>
      <p:ext uri="{BB962C8B-B14F-4D97-AF65-F5344CB8AC3E}">
        <p14:creationId xmlns:p14="http://schemas.microsoft.com/office/powerpoint/2010/main" val="124825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itle and Content 2">
    <p:bg bwMode="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9"/>
            <a:ext cx="11887518" cy="1828766"/>
          </a:xfrm>
        </p:spPr>
        <p:txBody>
          <a:bodyPr/>
          <a:lstStyle>
            <a:lvl1pPr>
              <a:defRPr sz="5507">
                <a:solidFill>
                  <a:srgbClr val="00B6C4"/>
                </a:solidFill>
              </a:defRPr>
            </a:lvl1pPr>
          </a:lstStyle>
          <a:p>
            <a:r>
              <a:rPr lang="en-US"/>
              <a:t>Title of the page</a:t>
            </a:r>
          </a:p>
        </p:txBody>
      </p:sp>
      <p:sp>
        <p:nvSpPr>
          <p:cNvPr id="4" name="Content Placeholder 3"/>
          <p:cNvSpPr>
            <a:spLocks noGrp="1"/>
          </p:cNvSpPr>
          <p:nvPr>
            <p:ph sz="quarter" idx="10"/>
          </p:nvPr>
        </p:nvSpPr>
        <p:spPr>
          <a:xfrm>
            <a:off x="274639" y="2597163"/>
            <a:ext cx="11887200" cy="523733"/>
          </a:xfrm>
        </p:spPr>
        <p:txBody>
          <a:bodyPr/>
          <a:lstStyle>
            <a:lvl1pPr marL="0" indent="0">
              <a:buNone/>
              <a:defRPr sz="2448">
                <a:gradFill>
                  <a:gsLst>
                    <a:gs pos="1250">
                      <a:schemeClr val="tx1"/>
                    </a:gs>
                    <a:gs pos="100000">
                      <a:schemeClr val="tx1"/>
                    </a:gs>
                  </a:gsLst>
                  <a:lin ang="5400000" scaled="0"/>
                </a:gradFill>
                <a:latin typeface="Segoe UI" charset="0"/>
                <a:ea typeface="Segoe UI" charset="0"/>
                <a:cs typeface="Segoe UI" charset="0"/>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30391904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_Title and Content 2">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9"/>
            <a:ext cx="11887518" cy="1828766"/>
          </a:xfrm>
        </p:spPr>
        <p:txBody>
          <a:bodyPr/>
          <a:lstStyle>
            <a:lvl1pPr>
              <a:defRPr sz="5507">
                <a:solidFill>
                  <a:srgbClr val="3996DD"/>
                </a:solidFill>
              </a:defRPr>
            </a:lvl1pPr>
          </a:lstStyle>
          <a:p>
            <a:r>
              <a:rPr lang="en-US"/>
              <a:t>Title of the page</a:t>
            </a:r>
          </a:p>
        </p:txBody>
      </p:sp>
      <p:sp>
        <p:nvSpPr>
          <p:cNvPr id="4" name="Content Placeholder 3"/>
          <p:cNvSpPr>
            <a:spLocks noGrp="1"/>
          </p:cNvSpPr>
          <p:nvPr>
            <p:ph sz="quarter" idx="10"/>
          </p:nvPr>
        </p:nvSpPr>
        <p:spPr>
          <a:xfrm>
            <a:off x="274639" y="2597163"/>
            <a:ext cx="11887200" cy="523733"/>
          </a:xfrm>
        </p:spPr>
        <p:txBody>
          <a:bodyPr/>
          <a:lstStyle>
            <a:lvl1pPr marL="0" indent="0">
              <a:buNone/>
              <a:defRPr sz="2448">
                <a:gradFill>
                  <a:gsLst>
                    <a:gs pos="1250">
                      <a:schemeClr val="tx1"/>
                    </a:gs>
                    <a:gs pos="100000">
                      <a:schemeClr val="tx1"/>
                    </a:gs>
                  </a:gsLst>
                  <a:lin ang="5400000" scaled="0"/>
                </a:gradFill>
                <a:latin typeface="Segoe UI" charset="0"/>
                <a:ea typeface="Segoe UI" charset="0"/>
                <a:cs typeface="Segoe UI" charset="0"/>
              </a:defRPr>
            </a:lvl1pPr>
            <a:lvl2pPr>
              <a:defRPr sz="2400"/>
            </a:lvl2pPr>
            <a:lvl3pPr>
              <a:defRPr sz="2400"/>
            </a:lvl3pPr>
            <a:lvl4pPr>
              <a:defRPr sz="2400"/>
            </a:lvl4pPr>
            <a:lvl5pPr>
              <a:defRPr sz="2400"/>
            </a:lvl5pPr>
          </a:lstStyle>
          <a:p>
            <a:pPr lvl="0"/>
            <a:r>
              <a:rPr lang="en-US"/>
              <a:t>Click to edit Master text styles</a:t>
            </a:r>
          </a:p>
        </p:txBody>
      </p:sp>
    </p:spTree>
    <p:extLst>
      <p:ext uri="{BB962C8B-B14F-4D97-AF65-F5344CB8AC3E}">
        <p14:creationId xmlns:p14="http://schemas.microsoft.com/office/powerpoint/2010/main" val="4235489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itle &amp; Content Bulleted Text">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8"/>
            <a:ext cx="11887518" cy="914365"/>
          </a:xfrm>
        </p:spPr>
        <p:txBody>
          <a:bodyPr/>
          <a:lstStyle>
            <a:lvl1pPr>
              <a:defRPr sz="5507">
                <a:solidFill>
                  <a:srgbClr val="00B6C4"/>
                </a:solidFill>
              </a:defRPr>
            </a:lvl1pPr>
          </a:lstStyle>
          <a:p>
            <a:r>
              <a:rPr lang="en-US"/>
              <a:t>Title of the page</a:t>
            </a:r>
          </a:p>
        </p:txBody>
      </p:sp>
      <p:sp>
        <p:nvSpPr>
          <p:cNvPr id="4" name="Content Placeholder 3"/>
          <p:cNvSpPr>
            <a:spLocks noGrp="1"/>
          </p:cNvSpPr>
          <p:nvPr>
            <p:ph sz="quarter" idx="10"/>
          </p:nvPr>
        </p:nvSpPr>
        <p:spPr>
          <a:xfrm>
            <a:off x="274638" y="1697062"/>
            <a:ext cx="11887200" cy="1904880"/>
          </a:xfrm>
        </p:spPr>
        <p:txBody>
          <a:bodyPr/>
          <a:lstStyle>
            <a:lvl1pPr>
              <a:defRPr sz="2448">
                <a:gradFill>
                  <a:gsLst>
                    <a:gs pos="1250">
                      <a:schemeClr val="tx1"/>
                    </a:gs>
                    <a:gs pos="100000">
                      <a:schemeClr val="tx1"/>
                    </a:gs>
                  </a:gsLst>
                  <a:lin ang="5400000" scaled="0"/>
                </a:gradFill>
                <a:latin typeface="+mn-lt"/>
              </a:defRPr>
            </a:lvl1pPr>
            <a:lvl2pPr>
              <a:defRPr sz="2448"/>
            </a:lvl2pPr>
            <a:lvl3pPr>
              <a:defRPr sz="2040"/>
            </a:lvl3pPr>
            <a:lvl4pPr>
              <a:defRPr sz="1836"/>
            </a:lvl4pPr>
            <a:lvl5pPr>
              <a:defRPr sz="18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36994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9" y="0"/>
            <a:ext cx="8275637" cy="6994525"/>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48" y="262441"/>
            <a:ext cx="2311755"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199"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3" y="3099378"/>
            <a:ext cx="3272338" cy="742382"/>
          </a:xfrm>
        </p:spPr>
        <p:txBody>
          <a:bodyPr/>
          <a:lstStyle>
            <a:lvl1pPr>
              <a:defRPr sz="1800"/>
            </a:lvl1pPr>
            <a:lvl2pPr>
              <a:defRPr sz="1800"/>
            </a:lvl2pPr>
            <a:lvl3pPr>
              <a:defRPr sz="1399"/>
            </a:lvl3pPr>
            <a:lvl4pPr>
              <a:defRPr sz="1399"/>
            </a:lvl4pPr>
            <a:lvl5pPr>
              <a:defRPr sz="1049"/>
            </a:lvl5pPr>
          </a:lstStyle>
          <a:p>
            <a:pPr lvl="0"/>
            <a:r>
              <a:rPr lang="en-US"/>
              <a:t>Author name</a:t>
            </a:r>
          </a:p>
          <a:p>
            <a:pPr lvl="1"/>
            <a:r>
              <a:rPr lang="en-US"/>
              <a:t>Date</a:t>
            </a:r>
          </a:p>
        </p:txBody>
      </p:sp>
    </p:spTree>
    <p:extLst>
      <p:ext uri="{BB962C8B-B14F-4D97-AF65-F5344CB8AC3E}">
        <p14:creationId xmlns:p14="http://schemas.microsoft.com/office/powerpoint/2010/main" val="40529435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_Title &amp; Content Bulleted Tex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20" y="296898"/>
            <a:ext cx="11887518" cy="914365"/>
          </a:xfrm>
        </p:spPr>
        <p:txBody>
          <a:bodyPr/>
          <a:lstStyle>
            <a:lvl1pPr>
              <a:defRPr sz="5507">
                <a:solidFill>
                  <a:srgbClr val="3996DD"/>
                </a:solidFill>
              </a:defRPr>
            </a:lvl1pPr>
          </a:lstStyle>
          <a:p>
            <a:r>
              <a:rPr lang="en-US"/>
              <a:t>Title of the page</a:t>
            </a:r>
          </a:p>
        </p:txBody>
      </p:sp>
      <p:sp>
        <p:nvSpPr>
          <p:cNvPr id="4" name="Content Placeholder 3"/>
          <p:cNvSpPr>
            <a:spLocks noGrp="1"/>
          </p:cNvSpPr>
          <p:nvPr>
            <p:ph sz="quarter" idx="10"/>
          </p:nvPr>
        </p:nvSpPr>
        <p:spPr>
          <a:xfrm>
            <a:off x="274638" y="1697062"/>
            <a:ext cx="11887200" cy="1904880"/>
          </a:xfrm>
        </p:spPr>
        <p:txBody>
          <a:bodyPr/>
          <a:lstStyle>
            <a:lvl1pPr>
              <a:defRPr sz="2448">
                <a:gradFill>
                  <a:gsLst>
                    <a:gs pos="1250">
                      <a:schemeClr val="tx1"/>
                    </a:gs>
                    <a:gs pos="100000">
                      <a:schemeClr val="tx1"/>
                    </a:gs>
                  </a:gsLst>
                  <a:lin ang="5400000" scaled="0"/>
                </a:gradFill>
                <a:latin typeface="+mn-lt"/>
              </a:defRPr>
            </a:lvl1pPr>
            <a:lvl2pPr>
              <a:defRPr sz="2448"/>
            </a:lvl2pPr>
            <a:lvl3pPr>
              <a:defRPr sz="2040"/>
            </a:lvl3pPr>
            <a:lvl4pPr>
              <a:defRPr sz="1836"/>
            </a:lvl4pPr>
            <a:lvl5pPr>
              <a:defRPr sz="1836"/>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0880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amp; Content Blue">
    <p:bg bwMode="ltGray">
      <p:bgPr>
        <a:solidFill>
          <a:srgbClr val="001F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48"/>
            </a:lvl1pPr>
          </a:lstStyle>
          <a:p>
            <a:r>
              <a:rPr lang="en-US"/>
              <a:t>Click to edit Master title style</a:t>
            </a:r>
          </a:p>
        </p:txBody>
      </p:sp>
      <p:sp>
        <p:nvSpPr>
          <p:cNvPr id="4" name="Content Placeholder 3"/>
          <p:cNvSpPr>
            <a:spLocks noGrp="1"/>
          </p:cNvSpPr>
          <p:nvPr>
            <p:ph sz="quarter" idx="10"/>
          </p:nvPr>
        </p:nvSpPr>
        <p:spPr>
          <a:xfrm>
            <a:off x="274637" y="1697039"/>
            <a:ext cx="11889247" cy="862737"/>
          </a:xfrm>
        </p:spPr>
        <p:txBody>
          <a:bodyPr/>
          <a:lstStyle>
            <a:lvl1pPr marL="0" indent="0">
              <a:buNone/>
              <a:defRPr sz="4896"/>
            </a:lvl1pPr>
            <a:lvl2pPr>
              <a:defRPr sz="3599"/>
            </a:lvl2pPr>
            <a:lvl3pPr>
              <a:defRPr sz="3599"/>
            </a:lvl3pPr>
            <a:lvl4pPr>
              <a:defRPr sz="3599"/>
            </a:lvl4pPr>
            <a:lvl5pPr>
              <a:defRPr sz="3599"/>
            </a:lvl5pPr>
          </a:lstStyle>
          <a:p>
            <a:pPr lvl="0"/>
            <a:r>
              <a:rPr lang="en-US"/>
              <a:t>Click to edit Master text styles</a:t>
            </a:r>
          </a:p>
        </p:txBody>
      </p:sp>
    </p:spTree>
    <p:extLst>
      <p:ext uri="{BB962C8B-B14F-4D97-AF65-F5344CB8AC3E}">
        <p14:creationId xmlns:p14="http://schemas.microsoft.com/office/powerpoint/2010/main" val="40275444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Title &amp; Content Blue ligh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48"/>
            </a:lvl1pPr>
          </a:lstStyle>
          <a:p>
            <a:r>
              <a:rPr lang="en-US"/>
              <a:t>Click to edit Master title style</a:t>
            </a:r>
          </a:p>
        </p:txBody>
      </p:sp>
      <p:sp>
        <p:nvSpPr>
          <p:cNvPr id="4" name="Content Placeholder 3"/>
          <p:cNvSpPr>
            <a:spLocks noGrp="1"/>
          </p:cNvSpPr>
          <p:nvPr>
            <p:ph sz="quarter" idx="10"/>
          </p:nvPr>
        </p:nvSpPr>
        <p:spPr>
          <a:xfrm>
            <a:off x="274637" y="1697039"/>
            <a:ext cx="11889247" cy="862737"/>
          </a:xfrm>
        </p:spPr>
        <p:txBody>
          <a:bodyPr/>
          <a:lstStyle>
            <a:lvl1pPr marL="0" indent="0">
              <a:buNone/>
              <a:defRPr sz="4896"/>
            </a:lvl1pPr>
            <a:lvl2pPr>
              <a:defRPr sz="3599"/>
            </a:lvl2pPr>
            <a:lvl3pPr>
              <a:defRPr sz="3599"/>
            </a:lvl3pPr>
            <a:lvl4pPr>
              <a:defRPr sz="3599"/>
            </a:lvl4pPr>
            <a:lvl5pPr>
              <a:defRPr sz="3599"/>
            </a:lvl5pPr>
          </a:lstStyle>
          <a:p>
            <a:pPr lvl="0"/>
            <a:r>
              <a:rPr lang="en-US"/>
              <a:t>Click to edit Master text styles</a:t>
            </a:r>
          </a:p>
        </p:txBody>
      </p:sp>
    </p:spTree>
    <p:extLst>
      <p:ext uri="{BB962C8B-B14F-4D97-AF65-F5344CB8AC3E}">
        <p14:creationId xmlns:p14="http://schemas.microsoft.com/office/powerpoint/2010/main" val="21511582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lank Blue">
    <p:bg bwMode="ltGray">
      <p:bgPr>
        <a:solidFill>
          <a:srgbClr val="001F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5030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_Blank Blu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9659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80146" y="6419783"/>
            <a:ext cx="12125562" cy="411213"/>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83356" y="3340866"/>
            <a:ext cx="2282124" cy="489874"/>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752253405"/>
      </p:ext>
    </p:extLst>
  </p:cSld>
  <p:clrMapOvr>
    <a:masterClrMapping/>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sp>
        <p:nvSpPr>
          <p:cNvPr id="3" name="Text Box 3"/>
          <p:cNvSpPr txBox="1">
            <a:spLocks noChangeArrowheads="1"/>
          </p:cNvSpPr>
          <p:nvPr userDrawn="1"/>
        </p:nvSpPr>
        <p:spPr bwMode="blackWhite">
          <a:xfrm>
            <a:off x="280146" y="6419783"/>
            <a:ext cx="12125562" cy="411213"/>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grpSp>
        <p:nvGrpSpPr>
          <p:cNvPr id="5" name="Group 4"/>
          <p:cNvGrpSpPr>
            <a:grpSpLocks noChangeAspect="1"/>
          </p:cNvGrpSpPr>
          <p:nvPr userDrawn="1"/>
        </p:nvGrpSpPr>
        <p:grpSpPr bwMode="black">
          <a:xfrm>
            <a:off x="483356" y="3340866"/>
            <a:ext cx="2282124" cy="489874"/>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0300767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9723647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537" y="454164"/>
            <a:ext cx="7826423"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48" y="262441"/>
            <a:ext cx="2311755"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199"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3" y="3099378"/>
            <a:ext cx="3272338" cy="742382"/>
          </a:xfrm>
        </p:spPr>
        <p:txBody>
          <a:bodyPr/>
          <a:lstStyle>
            <a:lvl1pPr>
              <a:defRPr sz="1800"/>
            </a:lvl1pPr>
            <a:lvl2pPr>
              <a:defRPr sz="1800"/>
            </a:lvl2pPr>
            <a:lvl3pPr>
              <a:defRPr sz="1399"/>
            </a:lvl3pPr>
            <a:lvl4pPr>
              <a:defRPr sz="1399"/>
            </a:lvl4pPr>
            <a:lvl5pPr>
              <a:defRPr sz="1049"/>
            </a:lvl5pPr>
          </a:lstStyle>
          <a:p>
            <a:pPr lvl="0"/>
            <a:r>
              <a:rPr lang="en-US"/>
              <a:t>Author name</a:t>
            </a:r>
          </a:p>
          <a:p>
            <a:pPr lvl="1"/>
            <a:r>
              <a:rPr lang="en-US"/>
              <a:t>Date</a:t>
            </a:r>
          </a:p>
        </p:txBody>
      </p:sp>
    </p:spTree>
    <p:extLst>
      <p:ext uri="{BB962C8B-B14F-4D97-AF65-F5344CB8AC3E}">
        <p14:creationId xmlns:p14="http://schemas.microsoft.com/office/powerpoint/2010/main" val="2960934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1192214"/>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4"/>
            <a:ext cx="3914774" cy="3862387"/>
          </a:xfrm>
        </p:spPr>
        <p:txBody>
          <a:bodyPr wrap="square" lIns="0" tIns="0" rIns="0" bIns="0">
            <a:noAutofit/>
          </a:bodyPr>
          <a:lstStyle>
            <a:lvl1pPr marL="0" indent="0" defTabSz="517426">
              <a:spcAft>
                <a:spcPts val="500"/>
              </a:spcAft>
              <a:buNone/>
              <a:defRPr sz="1800" spc="0" baseline="0">
                <a:solidFill>
                  <a:schemeClr val="tx2"/>
                </a:solidFill>
              </a:defRPr>
            </a:lvl1pPr>
            <a:lvl2pPr marL="228557" indent="0">
              <a:buNone/>
              <a:defRPr sz="1800"/>
            </a:lvl2pPr>
            <a:lvl3pPr marL="457112" indent="0">
              <a:buNone/>
              <a:defRPr sz="1800"/>
            </a:lvl3pPr>
            <a:lvl4pPr marL="685669" indent="0">
              <a:buNone/>
              <a:defRPr sz="1800"/>
            </a:lvl4pPr>
            <a:lvl5pPr marL="914224"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61016773"/>
      </p:ext>
    </p:extLst>
  </p:cSld>
  <p:clrMapOvr>
    <a:masterClrMapping/>
  </p:clrMapOvr>
  <p:transition>
    <p:fade/>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9" y="1961080"/>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112" indent="0">
              <a:buNone/>
              <a:defRPr/>
            </a:lvl3pPr>
            <a:lvl4pPr marL="685669" indent="0">
              <a:buNone/>
              <a:defRPr/>
            </a:lvl4pPr>
            <a:lvl5pPr marL="91422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9" y="3214124"/>
            <a:ext cx="11533187" cy="452675"/>
          </a:xfr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chemeClr val="tx1"/>
                </a:solidFill>
              </a:defRPr>
            </a:lvl2pPr>
            <a:lvl3pPr marL="457112" indent="0">
              <a:buNone/>
              <a:defRPr/>
            </a:lvl3pPr>
            <a:lvl4pPr marL="685669" indent="0">
              <a:buNone/>
              <a:defRPr/>
            </a:lvl4pPr>
            <a:lvl5pPr marL="91422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9" y="4439603"/>
            <a:ext cx="11533187" cy="338554"/>
          </a:xfr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112" indent="0">
              <a:buNone/>
              <a:defRPr/>
            </a:lvl3pPr>
            <a:lvl4pPr marL="685669"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566819922"/>
      </p:ext>
    </p:extLst>
  </p:cSld>
  <p:clrMapOvr>
    <a:masterClrMapping/>
  </p:clrMapOvr>
  <p:transition>
    <p:fade/>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9" y="1960861"/>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9" y="3214124"/>
            <a:ext cx="3690937"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a:p>
            <a:pPr marL="285695" marR="0" lvl="1" indent="-285695" algn="l" defTabSz="932563" rtl="0" eaLnBrk="1" fontAlgn="auto" latinLnBrk="0" hangingPunct="1">
              <a:lnSpc>
                <a:spcPts val="1800"/>
              </a:lnSpc>
              <a:spcBef>
                <a:spcPts val="1199"/>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95" marR="0" lvl="1" indent="-285695" algn="l" defTabSz="932563" rtl="0" eaLnBrk="1" fontAlgn="auto" latinLnBrk="0" hangingPunct="1">
              <a:lnSpc>
                <a:spcPts val="1800"/>
              </a:lnSpc>
              <a:spcBef>
                <a:spcPts val="1199"/>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3" y="3214124"/>
            <a:ext cx="3690937"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a:p>
            <a:pPr marL="285695" marR="0" lvl="1" indent="-285695" algn="l" defTabSz="932563" rtl="0" eaLnBrk="1" fontAlgn="auto" latinLnBrk="0" hangingPunct="1">
              <a:lnSpc>
                <a:spcPts val="1800"/>
              </a:lnSpc>
              <a:spcBef>
                <a:spcPts val="1199"/>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95" marR="0" lvl="1" indent="-285695" algn="l" defTabSz="932563" rtl="0" eaLnBrk="1" fontAlgn="auto" latinLnBrk="0" hangingPunct="1">
              <a:lnSpc>
                <a:spcPts val="1800"/>
              </a:lnSpc>
              <a:spcBef>
                <a:spcPts val="1199"/>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4" y="3214124"/>
            <a:ext cx="3690937"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95" marR="0" indent="-285695" algn="l" defTabSz="93256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112" indent="0">
              <a:buNone/>
              <a:defRPr/>
            </a:lvl3pPr>
            <a:lvl4pPr marL="685669" indent="0">
              <a:buNone/>
              <a:defRPr/>
            </a:lvl4pPr>
            <a:lvl5pPr marL="914224" indent="0">
              <a:buNone/>
              <a:defRPr/>
            </a:lvl5pPr>
          </a:lstStyle>
          <a:p>
            <a:pPr lvl="0"/>
            <a:r>
              <a:rPr lang="en-US"/>
              <a:t>Paragraph title Segoe UI </a:t>
            </a:r>
            <a:r>
              <a:rPr lang="en-US" err="1"/>
              <a:t>Semibold</a:t>
            </a:r>
            <a:r>
              <a:rPr lang="en-US"/>
              <a:t> 14/18</a:t>
            </a:r>
          </a:p>
          <a:p>
            <a:pPr marL="285695" marR="0" lvl="1" indent="-285695" algn="l" defTabSz="932563" rtl="0" eaLnBrk="1" fontAlgn="auto" latinLnBrk="0" hangingPunct="1">
              <a:lnSpc>
                <a:spcPts val="1800"/>
              </a:lnSpc>
              <a:spcBef>
                <a:spcPts val="1199"/>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695" marR="0" lvl="1" indent="-285695" algn="l" defTabSz="932563" rtl="0" eaLnBrk="1" fontAlgn="auto" latinLnBrk="0" hangingPunct="1">
              <a:lnSpc>
                <a:spcPts val="1800"/>
              </a:lnSpc>
              <a:spcBef>
                <a:spcPts val="1199"/>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00056935"/>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838" y="0"/>
            <a:ext cx="8275637" cy="6994525"/>
          </a:xfrm>
          <a:blipFill>
            <a:blip r:embed="rId2"/>
            <a:stretch>
              <a:fillRect/>
            </a:stretch>
          </a:blipFill>
        </p:spPr>
        <p:txBody>
          <a:bodyPr anchor="ctr" anchorCtr="0">
            <a:noAutofit/>
          </a:bodyPr>
          <a:lstStyle>
            <a:lvl1pPr algn="ctr">
              <a:defRPr/>
            </a:lvl1pPr>
          </a:lstStyle>
          <a:p>
            <a:r>
              <a:rPr lang="en-US"/>
              <a:t>Place Image Here</a:t>
            </a:r>
          </a:p>
        </p:txBody>
      </p:sp>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spTree>
    <p:extLst>
      <p:ext uri="{BB962C8B-B14F-4D97-AF65-F5344CB8AC3E}">
        <p14:creationId xmlns:p14="http://schemas.microsoft.com/office/powerpoint/2010/main" val="2282668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9" y="2410677"/>
            <a:ext cx="3690937" cy="2533072"/>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9" y="2410677"/>
            <a:ext cx="3690937" cy="2533072"/>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210685562"/>
      </p:ext>
    </p:extLst>
  </p:cSld>
  <p:clrMapOvr>
    <a:masterClrMapping/>
  </p:clrMapOvr>
  <p:transition>
    <p:fade/>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82" y="1631571"/>
            <a:ext cx="368179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65139" y="5026024"/>
            <a:ext cx="3690937" cy="1225139"/>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25139"/>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6264" y="1631571"/>
            <a:ext cx="368179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7390" y="1631568"/>
            <a:ext cx="368179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9439" y="5026024"/>
            <a:ext cx="3690937" cy="1225139"/>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42158098"/>
      </p:ext>
    </p:extLst>
  </p:cSld>
  <p:clrMapOvr>
    <a:masterClrMapping/>
  </p:clrMapOvr>
  <p:transition>
    <p:fade/>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139" y="2201864"/>
            <a:ext cx="1727200" cy="913689"/>
          </a:xfrm>
        </p:spPr>
        <p:txBody>
          <a:bodyPr>
            <a:noAutofit/>
          </a:bodyPr>
          <a:lstStyle>
            <a:lvl1pPr marL="0" indent="0">
              <a:buNone/>
              <a:defRPr sz="2000"/>
            </a:lvl1pPr>
          </a:lstStyle>
          <a:p>
            <a:pPr lvl="0"/>
            <a:r>
              <a:rPr lang="en-US"/>
              <a:t>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65139" y="3230882"/>
            <a:ext cx="1727200" cy="2873133"/>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426019"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86900"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347780"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308659"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269538" y="3230881"/>
            <a:ext cx="1727200" cy="2859270"/>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426019" y="2201864"/>
            <a:ext cx="1727200" cy="913689"/>
          </a:xfrm>
        </p:spPr>
        <p:txBody>
          <a:bodyPr>
            <a:noAutofit/>
          </a:bodyPr>
          <a:lstStyle>
            <a:lvl1pPr marL="0" indent="0">
              <a:buNone/>
              <a:defRPr sz="2000"/>
            </a:lvl1pPr>
          </a:lstStyle>
          <a:p>
            <a:pPr lvl="0"/>
            <a:r>
              <a:rPr lang="en-US"/>
              <a:t>Picture</a:t>
            </a:r>
          </a:p>
        </p:txBody>
      </p:sp>
      <p:sp>
        <p:nvSpPr>
          <p:cNvPr id="26" name="Content Placeholder 15"/>
          <p:cNvSpPr>
            <a:spLocks noGrp="1"/>
          </p:cNvSpPr>
          <p:nvPr>
            <p:ph sz="quarter" idx="27" hasCustomPrompt="1"/>
          </p:nvPr>
        </p:nvSpPr>
        <p:spPr>
          <a:xfrm>
            <a:off x="4386900" y="2201864"/>
            <a:ext cx="1727200" cy="913689"/>
          </a:xfrm>
        </p:spPr>
        <p:txBody>
          <a:bodyPr>
            <a:noAutofit/>
          </a:bodyPr>
          <a:lstStyle>
            <a:lvl1pPr marL="0" indent="0">
              <a:buNone/>
              <a:defRPr sz="2000"/>
            </a:lvl1pPr>
          </a:lstStyle>
          <a:p>
            <a:pPr lvl="0"/>
            <a:r>
              <a:rPr lang="en-US"/>
              <a:t>Picture</a:t>
            </a:r>
          </a:p>
        </p:txBody>
      </p:sp>
      <p:sp>
        <p:nvSpPr>
          <p:cNvPr id="27" name="Content Placeholder 15"/>
          <p:cNvSpPr>
            <a:spLocks noGrp="1"/>
          </p:cNvSpPr>
          <p:nvPr>
            <p:ph sz="quarter" idx="28" hasCustomPrompt="1"/>
          </p:nvPr>
        </p:nvSpPr>
        <p:spPr>
          <a:xfrm>
            <a:off x="6347780" y="2201864"/>
            <a:ext cx="1727200" cy="913689"/>
          </a:xfrm>
        </p:spPr>
        <p:txBody>
          <a:bodyPr>
            <a:noAutofit/>
          </a:bodyPr>
          <a:lstStyle>
            <a:lvl1pPr marL="0" indent="0">
              <a:buNone/>
              <a:defRPr sz="2000"/>
            </a:lvl1pPr>
          </a:lstStyle>
          <a:p>
            <a:pPr lvl="0"/>
            <a:r>
              <a:rPr lang="en-US"/>
              <a:t>Picture</a:t>
            </a:r>
          </a:p>
        </p:txBody>
      </p:sp>
      <p:sp>
        <p:nvSpPr>
          <p:cNvPr id="28" name="Content Placeholder 15"/>
          <p:cNvSpPr>
            <a:spLocks noGrp="1"/>
          </p:cNvSpPr>
          <p:nvPr>
            <p:ph sz="quarter" idx="29" hasCustomPrompt="1"/>
          </p:nvPr>
        </p:nvSpPr>
        <p:spPr>
          <a:xfrm>
            <a:off x="8308659" y="2201864"/>
            <a:ext cx="1727200" cy="913689"/>
          </a:xfrm>
        </p:spPr>
        <p:txBody>
          <a:bodyPr>
            <a:noAutofit/>
          </a:bodyPr>
          <a:lstStyle>
            <a:lvl1pPr marL="0" indent="0">
              <a:buNone/>
              <a:defRPr sz="2000"/>
            </a:lvl1pPr>
          </a:lstStyle>
          <a:p>
            <a:pPr lvl="0"/>
            <a:r>
              <a:rPr lang="en-US"/>
              <a:t>Picture</a:t>
            </a:r>
          </a:p>
        </p:txBody>
      </p:sp>
      <p:sp>
        <p:nvSpPr>
          <p:cNvPr id="29" name="Content Placeholder 15"/>
          <p:cNvSpPr>
            <a:spLocks noGrp="1"/>
          </p:cNvSpPr>
          <p:nvPr>
            <p:ph sz="quarter" idx="30" hasCustomPrompt="1"/>
          </p:nvPr>
        </p:nvSpPr>
        <p:spPr>
          <a:xfrm>
            <a:off x="10269538" y="2201864"/>
            <a:ext cx="1727200" cy="913689"/>
          </a:xfrm>
        </p:spPr>
        <p:txBody>
          <a:bodyPr>
            <a:noAutofit/>
          </a:bodyPr>
          <a:lstStyle>
            <a:lvl1pPr marL="0" indent="0">
              <a:buNone/>
              <a:defRPr sz="2000"/>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139"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7289"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9439"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4764"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2626"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9538" y="2065339"/>
            <a:ext cx="261936" cy="263525"/>
          </a:xfrm>
        </p:spPr>
        <p:txBody>
          <a:bodyPr tIns="0" bIns="0"/>
          <a:lstStyle>
            <a:lvl1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93"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93"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07744004"/>
      </p:ext>
    </p:extLst>
  </p:cSld>
  <p:clrMapOvr>
    <a:masterClrMapping/>
  </p:clrMapOvr>
  <p:transition>
    <p:fade/>
  </p:transition>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641302670"/>
      </p:ext>
    </p:extLst>
  </p:cSld>
  <p:clrMapOvr>
    <a:masterClrMapping/>
  </p:clrMapOvr>
  <p:transition>
    <p:fade/>
  </p:transition>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p>
            <a:r>
              <a:rPr lang="en-US">
                <a:solidFill>
                  <a:schemeClr val="bg1">
                    <a:lumMod val="65000"/>
                  </a:schemeClr>
                </a:solidFill>
              </a:rPr>
              <a:t>© Microsoft Corporation                                                                                  								                      Dynamics 365 </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65139" y="1393814"/>
            <a:ext cx="11544300" cy="16039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18925"/>
      </p:ext>
    </p:extLst>
  </p:cSld>
  <p:clrMapOvr>
    <a:masterClrMapping/>
  </p:clrMapOvr>
  <p:transition>
    <p:fade/>
  </p:transition>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4013" y="450063"/>
            <a:ext cx="7848600"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139" y="960439"/>
            <a:ext cx="4983161" cy="3325812"/>
          </a:xfrm>
          <a:noFill/>
        </p:spPr>
        <p:txBody>
          <a:bodyPr vert="horz" wrap="square" lIns="0" tIns="0" rIns="0" bIns="0" rtlCol="0" anchor="t" anchorCtr="0">
            <a:noAutofit/>
          </a:bodyPr>
          <a:lstStyle>
            <a:lvl1pPr>
              <a:defRPr lang="en-US" sz="4799" spc="-50" baseline="0" dirty="0">
                <a:solidFill>
                  <a:schemeClr val="tx1"/>
                </a:solidFill>
              </a:defRPr>
            </a:lvl1pPr>
          </a:lstStyle>
          <a:p>
            <a:pPr marL="0" lvl="0">
              <a:lnSpc>
                <a:spcPts val="5599"/>
              </a:lnSpc>
            </a:pPr>
            <a:r>
              <a:rPr lang="en-US"/>
              <a:t>Section title</a:t>
            </a:r>
          </a:p>
        </p:txBody>
      </p:sp>
    </p:spTree>
    <p:extLst>
      <p:ext uri="{BB962C8B-B14F-4D97-AF65-F5344CB8AC3E}">
        <p14:creationId xmlns:p14="http://schemas.microsoft.com/office/powerpoint/2010/main" val="851630970"/>
      </p:ext>
    </p:extLst>
  </p:cSld>
  <p:clrMapOvr>
    <a:masterClrMapping/>
  </p:clrMapOvr>
  <p:transition>
    <p:fade/>
  </p:transition>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tx2"/>
                </a:solidFill>
              </a:defRPr>
            </a:lvl1pPr>
          </a:lstStyle>
          <a:p>
            <a:pPr marL="0" lvl="0">
              <a:lnSpc>
                <a:spcPts val="5599"/>
              </a:lnSpc>
            </a:pPr>
            <a:r>
              <a:rPr lang="en-US"/>
              <a:t>Section title</a:t>
            </a:r>
          </a:p>
        </p:txBody>
      </p:sp>
    </p:spTree>
    <p:extLst>
      <p:ext uri="{BB962C8B-B14F-4D97-AF65-F5344CB8AC3E}">
        <p14:creationId xmlns:p14="http://schemas.microsoft.com/office/powerpoint/2010/main" val="2846437679"/>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9"/>
              </a:lnSpc>
            </a:pPr>
            <a:r>
              <a:rPr lang="en-US"/>
              <a:t>Section title</a:t>
            </a:r>
          </a:p>
        </p:txBody>
      </p:sp>
    </p:spTree>
    <p:extLst>
      <p:ext uri="{BB962C8B-B14F-4D97-AF65-F5344CB8AC3E}">
        <p14:creationId xmlns:p14="http://schemas.microsoft.com/office/powerpoint/2010/main" val="2460113652"/>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829289" y="4589464"/>
            <a:ext cx="3180149" cy="1425215"/>
          </a:xfrm>
          <a:prstGeom prst="rect">
            <a:avLst/>
          </a:prstGeom>
          <a:noFill/>
        </p:spPr>
        <p:txBody>
          <a:bodyPr wrap="none" lIns="182854" tIns="146283" rIns="182854" bIns="146283" rtlCol="0">
            <a:spAutoFit/>
          </a:bodyPr>
          <a:lstStyle/>
          <a:p>
            <a:pPr algn="r">
              <a:lnSpc>
                <a:spcPct val="90000"/>
              </a:lnSpc>
              <a:spcAft>
                <a:spcPts val="600"/>
              </a:spcAft>
            </a:pPr>
            <a:r>
              <a:rPr lang="en-US" sz="7998" b="1">
                <a:solidFill>
                  <a:schemeClr val="accent5"/>
                </a:solidFill>
              </a:rPr>
              <a:t>demo</a:t>
            </a:r>
          </a:p>
        </p:txBody>
      </p:sp>
    </p:spTree>
    <p:extLst>
      <p:ext uri="{BB962C8B-B14F-4D97-AF65-F5344CB8AC3E}">
        <p14:creationId xmlns:p14="http://schemas.microsoft.com/office/powerpoint/2010/main" val="880289980"/>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138" y="960439"/>
            <a:ext cx="760412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922491" y="4589464"/>
            <a:ext cx="3086947" cy="1425215"/>
          </a:xfrm>
          <a:prstGeom prst="rect">
            <a:avLst/>
          </a:prstGeom>
          <a:noFill/>
        </p:spPr>
        <p:txBody>
          <a:bodyPr wrap="none" lIns="182854" tIns="146283" rIns="182854" bIns="146283" rtlCol="0">
            <a:spAutoFit/>
          </a:bodyPr>
          <a:lstStyle/>
          <a:p>
            <a:pPr algn="r">
              <a:lnSpc>
                <a:spcPct val="90000"/>
              </a:lnSpc>
              <a:spcAft>
                <a:spcPts val="600"/>
              </a:spcAft>
            </a:pPr>
            <a:r>
              <a:rPr lang="en-US" sz="7998" b="1">
                <a:solidFill>
                  <a:schemeClr val="accent5"/>
                </a:solidFill>
              </a:rPr>
              <a:t>video</a:t>
            </a:r>
          </a:p>
        </p:txBody>
      </p:sp>
    </p:spTree>
    <p:extLst>
      <p:ext uri="{BB962C8B-B14F-4D97-AF65-F5344CB8AC3E}">
        <p14:creationId xmlns:p14="http://schemas.microsoft.com/office/powerpoint/2010/main" val="2506860480"/>
      </p:ext>
    </p:extLst>
  </p:cSld>
  <p:clrMapOvr>
    <a:overrideClrMapping bg1="dk1" tx1="lt1" bg2="dk2" tx2="lt2" accent1="accent1" accent2="accent2" accent3="accent3" accent4="accent4" accent5="accent5" accent6="accent6" hlink="hlink" folHlink="folHlink"/>
  </p:clrMapOvr>
  <p:transition>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848" y="960438"/>
            <a:ext cx="3300460" cy="2138940"/>
          </a:xfrm>
          <a:noFill/>
        </p:spPr>
        <p:txBody>
          <a:bodyPr lIns="0" tIns="0" rIns="0" bIns="182880" anchor="b" anchorCtr="0"/>
          <a:lstStyle>
            <a:lvl1pPr>
              <a:defRPr sz="3200" strike="noStrike" spc="-50"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62" y="3099378"/>
            <a:ext cx="3272338" cy="3448742"/>
          </a:xfrm>
        </p:spPr>
        <p:txBody>
          <a:bodyPr/>
          <a:lstStyle>
            <a:lvl1pPr>
              <a:defRPr sz="1800"/>
            </a:lvl1pPr>
            <a:lvl2pPr>
              <a:defRPr sz="1800"/>
            </a:lvl2pPr>
            <a:lvl3pPr>
              <a:defRPr sz="1400"/>
            </a:lvl3pPr>
            <a:lvl4pPr>
              <a:defRPr sz="1400"/>
            </a:lvl4pPr>
            <a:lvl5pPr>
              <a:defRPr sz="1050"/>
            </a:lvl5pPr>
          </a:lstStyle>
          <a:p>
            <a:pPr lvl="0"/>
            <a:r>
              <a:rPr lang="en-US"/>
              <a:t>Author name</a:t>
            </a:r>
          </a:p>
          <a:p>
            <a:pPr lvl="1"/>
            <a:r>
              <a:rPr lang="en-US"/>
              <a:t>Date</a:t>
            </a:r>
          </a:p>
        </p:txBody>
      </p:sp>
      <p:pic>
        <p:nvPicPr>
          <p:cNvPr id="7" name="Picture 2">
            <a:extLst>
              <a:ext uri="{FF2B5EF4-FFF2-40B4-BE49-F238E27FC236}">
                <a16:creationId xmlns:a16="http://schemas.microsoft.com/office/drawing/2014/main" id="{66F1124D-F992-46BE-8A1E-3C24527D3788}"/>
              </a:ext>
            </a:extLst>
          </p:cNvPr>
          <p:cNvPicPr>
            <a:picLocks noChangeAspect="1"/>
          </p:cNvPicPr>
          <p:nvPr userDrawn="1"/>
        </p:nvPicPr>
        <p:blipFill>
          <a:blip r:embed="rId2"/>
          <a:stretch>
            <a:fillRect/>
          </a:stretch>
        </p:blipFill>
        <p:spPr>
          <a:xfrm>
            <a:off x="3357257" y="0"/>
            <a:ext cx="9079218" cy="5107932"/>
          </a:xfrm>
          <a:prstGeom prst="rect">
            <a:avLst/>
          </a:prstGeom>
        </p:spPr>
      </p:pic>
      <p:grpSp>
        <p:nvGrpSpPr>
          <p:cNvPr id="8" name="Group 7">
            <a:extLst>
              <a:ext uri="{FF2B5EF4-FFF2-40B4-BE49-F238E27FC236}">
                <a16:creationId xmlns:a16="http://schemas.microsoft.com/office/drawing/2014/main" id="{4B18DB71-FED6-4894-BAB4-B599626EC52D}"/>
              </a:ext>
            </a:extLst>
          </p:cNvPr>
          <p:cNvGrpSpPr/>
          <p:nvPr userDrawn="1"/>
        </p:nvGrpSpPr>
        <p:grpSpPr>
          <a:xfrm>
            <a:off x="4332375" y="1009902"/>
            <a:ext cx="8715202" cy="4974719"/>
            <a:chOff x="3256668" y="185626"/>
            <a:chExt cx="8715202" cy="4974719"/>
          </a:xfrm>
          <a:blipFill>
            <a:blip r:embed="rId3"/>
            <a:stretch>
              <a:fillRect/>
            </a:stretch>
          </a:blipFill>
        </p:grpSpPr>
        <p:sp>
          <p:nvSpPr>
            <p:cNvPr id="9" name="Rectangle: Rounded Corners 8">
              <a:extLst>
                <a:ext uri="{FF2B5EF4-FFF2-40B4-BE49-F238E27FC236}">
                  <a16:creationId xmlns:a16="http://schemas.microsoft.com/office/drawing/2014/main" id="{DDBB9478-772B-4595-B878-65B2EAEE0432}"/>
                </a:ext>
              </a:extLst>
            </p:cNvPr>
            <p:cNvSpPr/>
            <p:nvPr/>
          </p:nvSpPr>
          <p:spPr bwMode="auto">
            <a:xfrm rot="2640000">
              <a:off x="3256668" y="185626"/>
              <a:ext cx="3506760" cy="3520204"/>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E77AD2A2-E572-4336-8CFD-10368350CDD0}"/>
                </a:ext>
              </a:extLst>
            </p:cNvPr>
            <p:cNvSpPr/>
            <p:nvPr/>
          </p:nvSpPr>
          <p:spPr bwMode="auto">
            <a:xfrm rot="2640000">
              <a:off x="6113237" y="833044"/>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Rounded Corners 10">
              <a:extLst>
                <a:ext uri="{FF2B5EF4-FFF2-40B4-BE49-F238E27FC236}">
                  <a16:creationId xmlns:a16="http://schemas.microsoft.com/office/drawing/2014/main" id="{89845CA5-A2B9-4AC4-8B18-F2B22E4E4360}"/>
                </a:ext>
              </a:extLst>
            </p:cNvPr>
            <p:cNvSpPr/>
            <p:nvPr/>
          </p:nvSpPr>
          <p:spPr bwMode="auto">
            <a:xfrm rot="2640000">
              <a:off x="5870940" y="2177303"/>
              <a:ext cx="2970016" cy="2983042"/>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Rounded Corners 11">
              <a:extLst>
                <a:ext uri="{FF2B5EF4-FFF2-40B4-BE49-F238E27FC236}">
                  <a16:creationId xmlns:a16="http://schemas.microsoft.com/office/drawing/2014/main" id="{C0E63CB0-C0DF-4ED4-A07A-BA682F846470}"/>
                </a:ext>
              </a:extLst>
            </p:cNvPr>
            <p:cNvSpPr/>
            <p:nvPr/>
          </p:nvSpPr>
          <p:spPr bwMode="auto">
            <a:xfrm rot="2640000">
              <a:off x="9858360" y="2383092"/>
              <a:ext cx="2113510" cy="2114441"/>
            </a:xfrm>
            <a:prstGeom prst="roundRect">
              <a:avLst/>
            </a:prstGeom>
            <a:grpFill/>
            <a:ln w="381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760389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5653087" cy="411162"/>
          </a:xfrm>
        </p:spPr>
        <p:txBody>
          <a:bodyPr wrap="square" lIns="0" tIns="0" rIns="0" bIns="0">
            <a:spAutoFit/>
          </a:bodyPr>
          <a:lstStyle>
            <a:lvl1pPr>
              <a:lnSpc>
                <a:spcPts val="3199"/>
              </a:lnSpc>
              <a:defRPr sz="2800"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138" y="2410677"/>
            <a:ext cx="4919662" cy="2755420"/>
          </a:xfrm>
        </p:spPr>
        <p:txBody>
          <a:bodyPr lIns="0" tIns="0" rIns="0" bIns="0"/>
          <a:lstStyle>
            <a:lvl1pPr marL="0" indent="0">
              <a:lnSpc>
                <a:spcPts val="1800"/>
              </a:lnSpc>
              <a:spcBef>
                <a:spcPts val="1224"/>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9" y="1960861"/>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109408024"/>
      </p:ext>
    </p:extLst>
  </p:cSld>
  <p:clrMapOvr>
    <a:masterClrMapping/>
  </p:clrMapOvr>
  <p:transition>
    <p:fade/>
  </p:transition>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4763" y="0"/>
            <a:ext cx="6081712"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139" y="1960861"/>
            <a:ext cx="4919661"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57" indent="0">
              <a:buNone/>
              <a:defRPr/>
            </a:lvl2pPr>
            <a:lvl3pPr marL="457112" indent="0">
              <a:buNone/>
              <a:defRPr/>
            </a:lvl3pPr>
            <a:lvl4pPr marL="685669" indent="0">
              <a:buNone/>
              <a:defRPr/>
            </a:lvl4pPr>
            <a:lvl5pPr marL="91422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65138" y="567458"/>
            <a:ext cx="5889626" cy="830020"/>
          </a:xfrm>
        </p:spPr>
        <p:txBody>
          <a:bodyPr/>
          <a:lstStyle/>
          <a:p>
            <a:r>
              <a:rPr lang="en-US"/>
              <a:t>Click to edit Master title style</a:t>
            </a:r>
          </a:p>
        </p:txBody>
      </p:sp>
    </p:spTree>
    <p:extLst>
      <p:ext uri="{BB962C8B-B14F-4D97-AF65-F5344CB8AC3E}">
        <p14:creationId xmlns:p14="http://schemas.microsoft.com/office/powerpoint/2010/main" val="1345702718"/>
      </p:ext>
    </p:extLst>
  </p:cSld>
  <p:clrMapOvr>
    <a:masterClrMapping/>
  </p:clrMapOvr>
  <p:transition>
    <p:fade/>
  </p:transition>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139" y="2201864"/>
            <a:ext cx="3690937"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89438" y="2201864"/>
            <a:ext cx="367982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302625" y="2201864"/>
            <a:ext cx="3695700"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65139" y="5026024"/>
            <a:ext cx="3690937" cy="122513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86264" y="5026024"/>
            <a:ext cx="3690937" cy="122513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307389" y="5026024"/>
            <a:ext cx="3690937" cy="1225139"/>
          </a:xfrm>
        </p:spPr>
        <p:txBody>
          <a:bodyPr lIns="0" tIns="0" rIns="0" bIns="0"/>
          <a:lstStyle>
            <a:lvl1pPr marL="0" marR="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042637201"/>
      </p:ext>
    </p:extLst>
  </p:cSld>
  <p:clrMapOvr>
    <a:masterClrMapping/>
  </p:clrMapOvr>
  <p:transition>
    <p:fade/>
  </p:transition>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A2962-E3D6-41A1-B505-37379A49A241}"/>
              </a:ext>
            </a:extLst>
          </p:cNvPr>
          <p:cNvSpPr>
            <a:spLocks noGrp="1"/>
          </p:cNvSpPr>
          <p:nvPr>
            <p:ph type="ftr" sz="quarter" idx="10"/>
          </p:nvPr>
        </p:nvSpPr>
        <p:spPr/>
        <p:txBody>
          <a:body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49240857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2403476"/>
            <a:ext cx="4853623" cy="830020"/>
          </a:xfrm>
        </p:spPr>
        <p:txBody>
          <a:bodyPr/>
          <a:lstStyle/>
          <a:p>
            <a:r>
              <a:rPr lang="en-US"/>
              <a:t>Click to edit Master title style</a:t>
            </a:r>
          </a:p>
        </p:txBody>
      </p:sp>
    </p:spTree>
    <p:extLst>
      <p:ext uri="{BB962C8B-B14F-4D97-AF65-F5344CB8AC3E}">
        <p14:creationId xmlns:p14="http://schemas.microsoft.com/office/powerpoint/2010/main" val="3008216133"/>
      </p:ext>
    </p:extLst>
  </p:cSld>
  <p:clrMapOvr>
    <a:masterClrMapping/>
  </p:clrMapOvr>
  <p:transition>
    <p:fade/>
  </p:transition>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3381375"/>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2403476"/>
            <a:ext cx="4853623" cy="830020"/>
          </a:xfrm>
        </p:spPr>
        <p:txBody>
          <a:bodyPr/>
          <a:lstStyle/>
          <a:p>
            <a:r>
              <a:rPr lang="en-US"/>
              <a:t>Click to edit Master title style</a:t>
            </a:r>
          </a:p>
        </p:txBody>
      </p:sp>
    </p:spTree>
    <p:extLst>
      <p:ext uri="{BB962C8B-B14F-4D97-AF65-F5344CB8AC3E}">
        <p14:creationId xmlns:p14="http://schemas.microsoft.com/office/powerpoint/2010/main" val="469047788"/>
      </p:ext>
    </p:extLst>
  </p:cSld>
  <p:clrMapOvr>
    <a:masterClrMapping/>
  </p:clrMapOvr>
  <p:transition>
    <p:fade/>
  </p:transition>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138" y="567458"/>
            <a:ext cx="4853623" cy="830020"/>
          </a:xfrm>
        </p:spPr>
        <p:txBody>
          <a:bodyPr/>
          <a:lstStyle/>
          <a:p>
            <a:r>
              <a:rPr lang="en-US"/>
              <a:t>Click to edit Master title style</a:t>
            </a:r>
          </a:p>
        </p:txBody>
      </p:sp>
    </p:spTree>
    <p:extLst>
      <p:ext uri="{BB962C8B-B14F-4D97-AF65-F5344CB8AC3E}">
        <p14:creationId xmlns:p14="http://schemas.microsoft.com/office/powerpoint/2010/main" val="1893661622"/>
      </p:ext>
    </p:extLst>
  </p:cSld>
  <p:clrMapOvr>
    <a:masterClrMapping/>
  </p:clrMapOvr>
  <p:transition>
    <p:fade/>
  </p:transition>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307777"/>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a:t>
            </a:r>
            <a:endParaRPr lang="en-US"/>
          </a:p>
        </p:txBody>
      </p:sp>
      <p:sp>
        <p:nvSpPr>
          <p:cNvPr id="5" name="Text Placeholder 4"/>
          <p:cNvSpPr>
            <a:spLocks noGrp="1"/>
          </p:cNvSpPr>
          <p:nvPr>
            <p:ph type="body" sz="quarter" idx="11" hasCustomPrompt="1"/>
          </p:nvPr>
        </p:nvSpPr>
        <p:spPr>
          <a:xfrm>
            <a:off x="474465" y="2358080"/>
            <a:ext cx="4853622" cy="2728477"/>
          </a:xfrm>
        </p:spPr>
        <p:txBody>
          <a:bodyPr lIns="0" tIns="0" rIns="0" bIns="0"/>
          <a:lstStyle>
            <a:lvl1pPr marL="466298" indent="-466298">
              <a:lnSpc>
                <a:spcPts val="1800"/>
              </a:lnSpc>
              <a:spcBef>
                <a:spcPts val="0"/>
              </a:spcBef>
              <a:spcAft>
                <a:spcPts val="2448"/>
              </a:spcAft>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65137" y="567458"/>
            <a:ext cx="11253848" cy="830020"/>
          </a:xfrm>
        </p:spPr>
        <p:txBody>
          <a:bodyPr/>
          <a:lstStyle/>
          <a:p>
            <a:r>
              <a:rPr lang="en-US"/>
              <a:t>Click to edit Master title style</a:t>
            </a:r>
          </a:p>
        </p:txBody>
      </p:sp>
    </p:spTree>
    <p:extLst>
      <p:ext uri="{BB962C8B-B14F-4D97-AF65-F5344CB8AC3E}">
        <p14:creationId xmlns:p14="http://schemas.microsoft.com/office/powerpoint/2010/main" val="3584190666"/>
      </p:ext>
    </p:extLst>
  </p:cSld>
  <p:clrMapOvr>
    <a:masterClrMapping/>
  </p:clrMapOvr>
  <p:transition>
    <p:fade/>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553909"/>
          </a:xfrm>
        </p:spPr>
        <p:txBody>
          <a:bodyPr wrap="square" lIns="0" tIns="0" rIns="0" bIns="0">
            <a:spAutoFit/>
          </a:bodyPr>
          <a:lstStyle>
            <a:lvl1pPr marL="0" indent="0">
              <a:lnSpc>
                <a:spcPct val="90000"/>
              </a:lnSpc>
              <a:spcAft>
                <a:spcPts val="1224"/>
              </a:spcAft>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4402830"/>
      </p:ext>
    </p:extLst>
  </p:cSld>
  <p:clrMapOvr>
    <a:masterClrMapping/>
  </p:clrMapOvr>
  <p:transition>
    <p:fade/>
  </p:transition>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71524"/>
          </a:xfrm>
        </p:spPr>
        <p:txBody>
          <a:bodyPr lIns="0" tIns="0" rIns="0" bIns="0"/>
          <a:lstStyle>
            <a:lvl1pPr marL="285695" indent="-285695">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517460"/>
      </p:ext>
    </p:extLst>
  </p:cSld>
  <p:clrMapOvr>
    <a:masterClrMapping/>
  </p:clrMapOvr>
  <p:transition>
    <p:fade/>
  </p:transition>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1192213"/>
            <a:ext cx="3690937" cy="917575"/>
          </a:xfrm>
        </p:spPr>
        <p:txBody>
          <a:bodyPr lIns="0" tIns="0" rIns="0" bIns="0"/>
          <a:lstStyle>
            <a:lvl1pPr>
              <a:defRPr sz="1800"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354764" y="1192213"/>
            <a:ext cx="3914774" cy="3862387"/>
          </a:xfrm>
        </p:spPr>
        <p:txBody>
          <a:bodyPr wrap="square" lIns="0" tIns="0" rIns="0" bIns="0">
            <a:noAutofit/>
          </a:bodyPr>
          <a:lstStyle>
            <a:lvl1pPr marL="0" indent="0" defTabSz="517525">
              <a:spcAft>
                <a:spcPts val="500"/>
              </a:spcAft>
              <a:buNone/>
              <a:defRPr sz="1800" spc="0" baseline="0">
                <a:solidFill>
                  <a:schemeClr val="tx2"/>
                </a:solidFill>
              </a:defRPr>
            </a:lvl1pPr>
            <a:lvl2pPr marL="228600" indent="0">
              <a:buNone/>
              <a:defRPr sz="1800"/>
            </a:lvl2pPr>
            <a:lvl3pPr marL="457200" indent="0">
              <a:buNone/>
              <a:defRPr sz="1800"/>
            </a:lvl3pPr>
            <a:lvl4pPr marL="685800" indent="0">
              <a:buNone/>
              <a:defRPr sz="1800"/>
            </a:lvl4pPr>
            <a:lvl5pPr marL="914400" indent="0">
              <a:buNone/>
              <a:defRPr sz="1800"/>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316723881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410"/>
          <a:stretch/>
        </p:blipFill>
        <p:spPr>
          <a:xfrm>
            <a:off x="5008174" y="416546"/>
            <a:ext cx="7428301" cy="6148510"/>
          </a:xfrm>
          <a:prstGeom prst="rect">
            <a:avLst/>
          </a:prstGeom>
        </p:spPr>
      </p:pic>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5" name="Text Placeholder 4"/>
          <p:cNvSpPr>
            <a:spLocks noGrp="1"/>
          </p:cNvSpPr>
          <p:nvPr>
            <p:ph type="body" sz="quarter" idx="11" hasCustomPrompt="1"/>
          </p:nvPr>
        </p:nvSpPr>
        <p:spPr>
          <a:xfrm>
            <a:off x="465139" y="2245697"/>
            <a:ext cx="4012317" cy="3277808"/>
          </a:xfrm>
        </p:spPr>
        <p:txBody>
          <a:bodyPr lIns="0" tIns="0" rIns="0" bIns="0"/>
          <a:lstStyle>
            <a:lvl1pPr marL="466298" indent="0">
              <a:lnSpc>
                <a:spcPts val="1800"/>
              </a:lnSpc>
              <a:spcBef>
                <a:spcPts val="0"/>
              </a:spcBef>
              <a:spcAft>
                <a:spcPts val="1836"/>
              </a:spcAft>
              <a:buFont typeface="Arial" panose="020B0604020202020204" pitchFamily="34" charset="0"/>
              <a:buNone/>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842601" y="1461886"/>
            <a:ext cx="5593875" cy="4152052"/>
          </a:xfrm>
        </p:spPr>
        <p:txBody>
          <a:bodyPr anchor="ctr" anchorCtr="0">
            <a:noAutofit/>
          </a:bodyPr>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B6645A31-EBA3-4A38-963A-C88A7A843B4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617" t="96052" b="410"/>
          <a:stretch/>
        </p:blipFill>
        <p:spPr>
          <a:xfrm>
            <a:off x="5421505" y="6565738"/>
            <a:ext cx="7221636" cy="411162"/>
          </a:xfrm>
          <a:prstGeom prst="rect">
            <a:avLst/>
          </a:prstGeom>
        </p:spPr>
      </p:pic>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38625"/>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4073516621"/>
      </p:ext>
    </p:extLst>
  </p:cSld>
  <p:clrMapOvr>
    <a:masterClrMapping/>
  </p:clrMapOvr>
  <p:transition>
    <p:fade/>
  </p:transition>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65139" y="1961080"/>
            <a:ext cx="4853623" cy="615553"/>
          </a:xfrm>
        </p:spPr>
        <p:txBody>
          <a:bodyPr wrap="square" lIns="0" tIns="0" rIns="0" bIns="0">
            <a:spAutoFit/>
          </a:bodyPr>
          <a:lstStyle>
            <a:lvl1pPr marL="0" indent="0">
              <a:lnSpc>
                <a:spcPts val="2400"/>
              </a:lnSpc>
              <a:buNone/>
              <a:defRPr sz="2000" b="0" i="0">
                <a:solidFill>
                  <a:schemeClr val="tx1"/>
                </a:solidFill>
                <a:latin typeface="+mn-lt"/>
              </a:defRPr>
            </a:lvl1pPr>
            <a:lvl2pPr marL="228557" indent="0">
              <a:buNone/>
              <a:defRPr/>
            </a:lvl2pPr>
            <a:lvl3pPr marL="457112" indent="0">
              <a:buNone/>
              <a:defRPr/>
            </a:lvl3pPr>
            <a:lvl4pPr marL="685669" indent="0">
              <a:buNone/>
              <a:defRPr/>
            </a:lvl4pPr>
            <a:lvl5pPr marL="91422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65139" y="2761499"/>
            <a:ext cx="4853622" cy="2571524"/>
          </a:xfrm>
        </p:spPr>
        <p:txBody>
          <a:bodyPr lIns="0" tIns="0" rIns="0" bIns="0"/>
          <a:lstStyle>
            <a:lvl1pPr marL="285695" indent="-285695">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112" indent="0">
              <a:buNone/>
              <a:defRPr/>
            </a:lvl3pPr>
            <a:lvl4pPr marL="685669" indent="0">
              <a:buNone/>
              <a:defRPr/>
            </a:lvl4pPr>
            <a:lvl5pPr marL="91422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pic>
        <p:nvPicPr>
          <p:cNvPr id="17" name="Picture 16">
            <a:extLst>
              <a:ext uri="{FF2B5EF4-FFF2-40B4-BE49-F238E27FC236}">
                <a16:creationId xmlns:a16="http://schemas.microsoft.com/office/drawing/2014/main" id="{7802214F-A52B-41F1-9272-05AA8EB1CE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1085710"/>
            <a:ext cx="5508249" cy="3228021"/>
          </a:xfrm>
          <a:prstGeom prst="rect">
            <a:avLst/>
          </a:prstGeom>
        </p:spPr>
      </p:pic>
      <p:sp>
        <p:nvSpPr>
          <p:cNvPr id="18" name="Picture Placeholder 11">
            <a:extLst>
              <a:ext uri="{FF2B5EF4-FFF2-40B4-BE49-F238E27FC236}">
                <a16:creationId xmlns:a16="http://schemas.microsoft.com/office/drawing/2014/main" id="{308DCDE8-FDAD-46E7-93CE-6AA86674801A}"/>
              </a:ext>
            </a:extLst>
          </p:cNvPr>
          <p:cNvSpPr>
            <a:spLocks noGrp="1"/>
          </p:cNvSpPr>
          <p:nvPr>
            <p:ph type="pic" sz="quarter" idx="12"/>
          </p:nvPr>
        </p:nvSpPr>
        <p:spPr>
          <a:xfrm>
            <a:off x="7521611" y="1634893"/>
            <a:ext cx="3891144" cy="2205625"/>
          </a:xfrm>
        </p:spPr>
        <p:txBody>
          <a:bodyPr anchor="ctr" anchorCtr="0">
            <a:noAutofit/>
          </a:bodyPr>
          <a:lstStyle>
            <a:lvl1pPr algn="ctr">
              <a:defRPr/>
            </a:lvl1pPr>
          </a:lstStyle>
          <a:p>
            <a:r>
              <a:rPr lang="en-US"/>
              <a:t>Click icon to add picture</a:t>
            </a:r>
          </a:p>
        </p:txBody>
      </p:sp>
      <p:pic>
        <p:nvPicPr>
          <p:cNvPr id="19" name="Picture 18">
            <a:extLst>
              <a:ext uri="{FF2B5EF4-FFF2-40B4-BE49-F238E27FC236}">
                <a16:creationId xmlns:a16="http://schemas.microsoft.com/office/drawing/2014/main" id="{70FC6684-23F4-4F89-BBEC-DD3EFD2F9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3766504"/>
            <a:ext cx="5508249" cy="3228021"/>
          </a:xfrm>
          <a:prstGeom prst="rect">
            <a:avLst/>
          </a:prstGeom>
        </p:spPr>
      </p:pic>
      <p:sp>
        <p:nvSpPr>
          <p:cNvPr id="20" name="Picture Placeholder 11">
            <a:extLst>
              <a:ext uri="{FF2B5EF4-FFF2-40B4-BE49-F238E27FC236}">
                <a16:creationId xmlns:a16="http://schemas.microsoft.com/office/drawing/2014/main" id="{09574D24-624A-4623-826B-D675210EB5CA}"/>
              </a:ext>
            </a:extLst>
          </p:cNvPr>
          <p:cNvSpPr>
            <a:spLocks noGrp="1"/>
          </p:cNvSpPr>
          <p:nvPr>
            <p:ph type="pic" sz="quarter" idx="13"/>
          </p:nvPr>
        </p:nvSpPr>
        <p:spPr>
          <a:xfrm>
            <a:off x="7521611" y="4316911"/>
            <a:ext cx="3891144" cy="2205625"/>
          </a:xfrm>
        </p:spPr>
        <p:txBody>
          <a:bodyPr anchor="ctr" anchorCtr="0">
            <a:noAutofit/>
          </a:bodyPr>
          <a:lstStyle>
            <a:lvl1pPr algn="ctr">
              <a:defRPr/>
            </a:lvl1pPr>
          </a:lstStyle>
          <a:p>
            <a:r>
              <a:rPr lang="en-US"/>
              <a:t>Click icon to add picture</a:t>
            </a:r>
          </a:p>
        </p:txBody>
      </p:sp>
    </p:spTree>
    <p:extLst>
      <p:ext uri="{BB962C8B-B14F-4D97-AF65-F5344CB8AC3E}">
        <p14:creationId xmlns:p14="http://schemas.microsoft.com/office/powerpoint/2010/main" val="2848790604"/>
      </p:ext>
    </p:extLst>
  </p:cSld>
  <p:clrMapOvr>
    <a:masterClrMapping/>
  </p:clrMapOvr>
  <p:transition>
    <p:fade/>
  </p:transition>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1085710"/>
            <a:ext cx="5508249" cy="3228021"/>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521611" y="1634893"/>
            <a:ext cx="3891144" cy="2205625"/>
          </a:xfrm>
        </p:spPr>
        <p:txBody>
          <a:bodyPr anchor="ctr" anchorCtr="0">
            <a:noAutofit/>
          </a:bodyPr>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559133" y="3766504"/>
            <a:ext cx="5508249" cy="3228021"/>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521611" y="4316911"/>
            <a:ext cx="3891144" cy="2205625"/>
          </a:xfrm>
        </p:spPr>
        <p:txBody>
          <a:bodyPr anchor="ctr" anchorCtr="0">
            <a:noAutofit/>
          </a:bodyPr>
          <a:lstStyle>
            <a:lvl1pPr algn="ctr">
              <a:defRPr/>
            </a:lvl1pPr>
          </a:lstStyle>
          <a:p>
            <a:r>
              <a:rPr lang="en-US"/>
              <a:t>Click icon to add picture</a:t>
            </a:r>
          </a:p>
        </p:txBody>
      </p:sp>
      <p:sp>
        <p:nvSpPr>
          <p:cNvPr id="12" name="Text Placeholder 4">
            <a:extLst>
              <a:ext uri="{FF2B5EF4-FFF2-40B4-BE49-F238E27FC236}">
                <a16:creationId xmlns:a16="http://schemas.microsoft.com/office/drawing/2014/main" id="{5F689AE9-2AE4-405D-B92D-7565FD066430}"/>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177243623"/>
      </p:ext>
    </p:extLst>
  </p:cSld>
  <p:clrMapOvr>
    <a:masterClrMapping/>
  </p:clrMapOvr>
  <p:transition>
    <p:fade/>
  </p:transition>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66849" y="1425704"/>
            <a:ext cx="5569129" cy="98971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395865220"/>
      </p:ext>
    </p:extLst>
  </p:cSld>
  <p:clrMapOvr>
    <a:masterClrMapping/>
  </p:clrMapOvr>
  <p:transition>
    <p:fade/>
  </p:transition>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902" y="426475"/>
            <a:ext cx="7902575"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5450" y="3489113"/>
            <a:ext cx="5951026" cy="557637"/>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850" y="2040567"/>
            <a:ext cx="1727200" cy="3094697"/>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639" y="2040567"/>
            <a:ext cx="1727200" cy="3094697"/>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563"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112" indent="0">
              <a:buNone/>
              <a:defRPr/>
            </a:lvl3pPr>
            <a:lvl4pPr marL="685669" indent="0">
              <a:buNone/>
              <a:defRPr/>
            </a:lvl4pPr>
            <a:lvl5pPr marL="914224" indent="0">
              <a:buNone/>
              <a:defRPr/>
            </a:lvl5pPr>
          </a:lstStyle>
          <a:p>
            <a:pPr marL="0" marR="0" lvl="0" indent="0" algn="l" defTabSz="93256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985586694"/>
      </p:ext>
    </p:extLst>
  </p:cSld>
  <p:clrMapOvr>
    <a:masterClrMapping/>
  </p:clrMapOvr>
  <p:transition>
    <p:fade/>
  </p:transition>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54" y="496641"/>
            <a:ext cx="11087895" cy="6497884"/>
          </a:xfrm>
          <a:prstGeom prst="rect">
            <a:avLst/>
          </a:prstGeom>
        </p:spPr>
      </p:pic>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975" y="3557697"/>
            <a:ext cx="7832726" cy="557637"/>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872718074"/>
      </p:ext>
    </p:extLst>
  </p:cSld>
  <p:clrMapOvr>
    <a:masterClrMapping/>
  </p:clrMapOvr>
  <p:transition>
    <p:fade/>
  </p:transition>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140" y="1989615"/>
            <a:ext cx="3690933" cy="3605213"/>
          </a:xfrm>
        </p:spPr>
        <p:txBody>
          <a:bodyPr anchor="ctr">
            <a:noAutofit/>
          </a:bodyPr>
          <a:lstStyle>
            <a:lvl1pPr marL="0" indent="0" algn="ctr">
              <a:buNone/>
              <a:defRPr sz="2400"/>
            </a:lvl1pPr>
          </a:lstStyle>
          <a:p>
            <a:r>
              <a:rPr lang="en-US"/>
              <a:t>Click icon to add chart</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65136" y="5973763"/>
            <a:ext cx="3690937" cy="307777"/>
          </a:xfrm>
        </p:spPr>
        <p:txBody>
          <a:bodyPr lIns="0" tIns="0" rIns="0" bIns="0"/>
          <a:lstStyle>
            <a:lvl1pPr marL="0" indent="0">
              <a:lnSpc>
                <a:spcPts val="1199"/>
              </a:lnSpc>
              <a:spcBef>
                <a:spcPts val="900"/>
              </a:spcBef>
              <a:buFont typeface="Arial" panose="020B0604020202020204" pitchFamily="34" charset="0"/>
              <a:buNone/>
              <a:defRPr sz="1000" b="0" i="0" spc="0">
                <a:solidFill>
                  <a:schemeClr val="tx1"/>
                </a:solidFill>
                <a:latin typeface="+mn-lt"/>
              </a:defRPr>
            </a:lvl1pPr>
            <a:lvl2pPr marL="0" marR="0" indent="0" algn="l" defTabSz="932563"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112" indent="0">
              <a:buNone/>
              <a:defRPr/>
            </a:lvl3pPr>
            <a:lvl4pPr marL="685669" indent="0">
              <a:buNone/>
              <a:defRPr/>
            </a:lvl4pPr>
            <a:lvl5pPr marL="91422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89439" y="5973763"/>
            <a:ext cx="367982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89439" y="1989615"/>
            <a:ext cx="3679825" cy="3605213"/>
          </a:xfrm>
        </p:spPr>
        <p:txBody>
          <a:bodyPr anchor="ctr">
            <a:noAutofit/>
          </a:bodyPr>
          <a:lstStyle>
            <a:lvl1pPr marL="0" indent="0" algn="ctr">
              <a:buNone/>
              <a:defRPr sz="2400"/>
            </a:lvl1pPr>
          </a:lstStyle>
          <a:p>
            <a:r>
              <a:rPr lang="en-US"/>
              <a:t>Click icon to add chart</a:t>
            </a:r>
          </a:p>
        </p:txBody>
      </p:sp>
      <p:sp>
        <p:nvSpPr>
          <p:cNvPr id="21" name="Chart Placeholder 6"/>
          <p:cNvSpPr>
            <a:spLocks noGrp="1"/>
          </p:cNvSpPr>
          <p:nvPr>
            <p:ph type="chart" sz="quarter" idx="23"/>
          </p:nvPr>
        </p:nvSpPr>
        <p:spPr>
          <a:xfrm>
            <a:off x="8302625" y="1989615"/>
            <a:ext cx="3695701" cy="3605213"/>
          </a:xfrm>
        </p:spPr>
        <p:txBody>
          <a:bodyPr anchor="ctr">
            <a:noAutofit/>
          </a:bodyPr>
          <a:lstStyle>
            <a:lvl1pPr marL="0" indent="0" algn="ctr">
              <a:buNone/>
              <a:defRPr sz="2400"/>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134" y="5783264"/>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400549" y="5783264"/>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2625" y="5783264"/>
            <a:ext cx="3702053" cy="247983"/>
          </a:xfrm>
        </p:spPr>
        <p:txBody>
          <a:bodyPr tIns="0"/>
          <a:lstStyle>
            <a:lvl1pPr>
              <a:defRPr lang="en-US" sz="100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2626" y="5973763"/>
            <a:ext cx="367982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907505787"/>
      </p:ext>
    </p:extLst>
  </p:cSld>
  <p:clrMapOvr>
    <a:masterClrMapping/>
  </p:clrMapOvr>
  <p:transition>
    <p:fade/>
  </p:transition>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Table styling</a:t>
            </a:r>
          </a:p>
        </p:txBody>
      </p:sp>
      <p:sp>
        <p:nvSpPr>
          <p:cNvPr id="4" name="Table Placeholder 3"/>
          <p:cNvSpPr>
            <a:spLocks noGrp="1"/>
          </p:cNvSpPr>
          <p:nvPr>
            <p:ph type="tbl" sz="quarter" idx="10"/>
          </p:nvPr>
        </p:nvSpPr>
        <p:spPr>
          <a:xfrm>
            <a:off x="465139" y="4002986"/>
            <a:ext cx="11533187" cy="557637"/>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73196878"/>
      </p:ext>
    </p:extLst>
  </p:cSld>
  <p:clrMapOvr>
    <a:masterClrMapping/>
  </p:clrMapOvr>
  <p:transition>
    <p:fade/>
  </p:transition>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77" y="6579624"/>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9" y="1882012"/>
            <a:ext cx="7604125" cy="1502727"/>
          </a:xfrm>
          <a:noFill/>
        </p:spPr>
        <p:txBody>
          <a:bodyPr lIns="0" tIns="0" rIns="0" bIns="0" anchor="t" anchorCtr="0"/>
          <a:lstStyle>
            <a:lvl1pPr>
              <a:lnSpc>
                <a:spcPct val="100000"/>
              </a:lnSpc>
              <a:spcAft>
                <a:spcPts val="1299"/>
              </a:spcAft>
              <a:defRPr sz="2600" spc="-50"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Tree>
    <p:extLst>
      <p:ext uri="{BB962C8B-B14F-4D97-AF65-F5344CB8AC3E}">
        <p14:creationId xmlns:p14="http://schemas.microsoft.com/office/powerpoint/2010/main" val="298735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139" y="1882012"/>
            <a:ext cx="7604125" cy="1502727"/>
          </a:xfrm>
          <a:noFill/>
        </p:spPr>
        <p:txBody>
          <a:bodyPr lIns="0" tIns="0" rIns="0" bIns="0" anchor="t" anchorCtr="0"/>
          <a:lstStyle>
            <a:lvl1pPr>
              <a:lnSpc>
                <a:spcPct val="100000"/>
              </a:lnSpc>
              <a:spcAft>
                <a:spcPts val="1299"/>
              </a:spcAft>
              <a:defRPr sz="2600" spc="-50" baseline="0">
                <a:solidFill>
                  <a:schemeClr val="accent5"/>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48" y="262290"/>
            <a:ext cx="2311755"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77" y="6579624"/>
            <a:ext cx="4572000"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111" eaLnBrk="0" hangingPunct="0"/>
            <a:r>
              <a:rPr lang="en-US" sz="70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651959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65138" y="1961079"/>
            <a:ext cx="11533187"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200" indent="0">
              <a:buNone/>
              <a:defRPr/>
            </a:lvl3pPr>
            <a:lvl4pPr marL="685800" indent="0">
              <a:buNone/>
              <a:defRPr/>
            </a:lvl4pPr>
            <a:lvl5pPr marL="914400"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65138" y="3214124"/>
            <a:ext cx="11533187" cy="444609"/>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200" indent="0">
              <a:buNone/>
              <a:defRPr/>
            </a:lvl3pPr>
            <a:lvl4pPr marL="685800" indent="0">
              <a:buNone/>
              <a:defRPr/>
            </a:lvl4pPr>
            <a:lvl5pPr marL="914400"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65138" y="4439603"/>
            <a:ext cx="11533187"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200" indent="0">
              <a:buNone/>
              <a:defRPr/>
            </a:lvl3pPr>
            <a:lvl4pPr marL="68580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a:t>
            </a:r>
          </a:p>
        </p:txBody>
      </p:sp>
    </p:spTree>
    <p:extLst>
      <p:ext uri="{BB962C8B-B14F-4D97-AF65-F5344CB8AC3E}">
        <p14:creationId xmlns:p14="http://schemas.microsoft.com/office/powerpoint/2010/main" val="82208845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3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64749" y="1215947"/>
            <a:ext cx="5753489" cy="1334090"/>
          </a:xfrm>
        </p:spPr>
        <p:txBody>
          <a:bodyPr/>
          <a:lstStyle>
            <a:lvl1pPr>
              <a:spcBef>
                <a:spcPts val="1224"/>
              </a:spcBef>
              <a:defRPr sz="1836"/>
            </a:lvl1pPr>
            <a:lvl2pPr>
              <a:defRPr sz="1632"/>
            </a:lvl2pPr>
            <a:lvl3pPr>
              <a:defRPr sz="1428"/>
            </a:lvl3pPr>
            <a:lvl4pPr>
              <a:defRPr sz="1428"/>
            </a:lvl4pPr>
            <a:lvl5pPr>
              <a:defRPr sz="107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51274"/>
      </p:ext>
    </p:extLst>
  </p:cSld>
  <p:clrMapOvr>
    <a:masterClrMapping/>
  </p:clrMapOvr>
  <p:transition>
    <p:fade/>
  </p:transition>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_Device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FBAE1-F331-4920-B941-728ECDF08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902" y="426475"/>
            <a:ext cx="7902575" cy="6568052"/>
          </a:xfrm>
          <a:prstGeom prst="rect">
            <a:avLst/>
          </a:prstGeom>
        </p:spPr>
      </p:pic>
      <p:sp>
        <p:nvSpPr>
          <p:cNvPr id="8" name="Picture Placeholder 11">
            <a:extLst>
              <a:ext uri="{FF2B5EF4-FFF2-40B4-BE49-F238E27FC236}">
                <a16:creationId xmlns:a16="http://schemas.microsoft.com/office/drawing/2014/main" id="{2B77EF06-E5C8-4159-AE18-DD34EF003A6C}"/>
              </a:ext>
            </a:extLst>
          </p:cNvPr>
          <p:cNvSpPr>
            <a:spLocks noGrp="1"/>
          </p:cNvSpPr>
          <p:nvPr>
            <p:ph type="pic" sz="quarter" idx="12"/>
          </p:nvPr>
        </p:nvSpPr>
        <p:spPr>
          <a:xfrm>
            <a:off x="6485450" y="1543035"/>
            <a:ext cx="5951026" cy="4417148"/>
          </a:xfrm>
        </p:spPr>
        <p:txBody>
          <a:bodyPr anchor="ctr" anchorCtr="0">
            <a:noAutofit/>
          </a:bodyPr>
          <a:lstStyle>
            <a:lvl1pPr algn="ctr">
              <a:defRPr/>
            </a:lvl1pPr>
          </a:lstStyle>
          <a:p>
            <a:r>
              <a:rPr lang="en-US"/>
              <a:t>Click icon to add picture</a:t>
            </a:r>
          </a:p>
        </p:txBody>
      </p:sp>
      <p:sp>
        <p:nvSpPr>
          <p:cNvPr id="2" name="Title 1"/>
          <p:cNvSpPr>
            <a:spLocks noGrp="1"/>
          </p:cNvSpPr>
          <p:nvPr>
            <p:ph type="title" hasCustomPrompt="1"/>
          </p:nvPr>
        </p:nvSpPr>
        <p:spPr>
          <a:xfrm>
            <a:off x="465139" y="632780"/>
            <a:ext cx="11533187" cy="411162"/>
          </a:xfrm>
        </p:spPr>
        <p:txBody>
          <a:bodyPr wrap="square" lIns="0" tIns="0" rIns="0" bIns="0">
            <a:spAutoFit/>
          </a:bodyPr>
          <a:lstStyle>
            <a:lvl1pPr>
              <a:lnSpc>
                <a:spcPts val="3199"/>
              </a:lnSpc>
              <a:defRPr sz="2800">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64749" y="2241702"/>
            <a:ext cx="5753489" cy="1334090"/>
          </a:xfrm>
        </p:spPr>
        <p:txBody>
          <a:bodyPr/>
          <a:lstStyle>
            <a:lvl1pPr>
              <a:spcBef>
                <a:spcPts val="1224"/>
              </a:spcBef>
              <a:defRPr sz="1836"/>
            </a:lvl1pPr>
            <a:lvl2pPr>
              <a:defRPr sz="1632"/>
            </a:lvl2pPr>
            <a:lvl3pPr>
              <a:defRPr sz="1428"/>
            </a:lvl3pPr>
            <a:lvl4pPr>
              <a:defRPr sz="1428"/>
            </a:lvl4pPr>
            <a:lvl5pPr>
              <a:defRPr sz="107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6387361"/>
      </p:ext>
    </p:extLst>
  </p:cSld>
  <p:clrMapOvr>
    <a:masterClrMapping/>
  </p:clrMapOvr>
  <p:transition>
    <p:fade/>
  </p:transition>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Slide Photo Color">
    <p:bg bwMode="gray">
      <p:bgPr>
        <a:solidFill>
          <a:srgbClr val="742774"/>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436475" cy="1691489"/>
          </a:xfrm>
        </p:spPr>
        <p:txBody>
          <a:bodyPr anchor="t"/>
          <a:lstStyle>
            <a:lvl1pPr marL="0" indent="0" algn="ctr">
              <a:buNone/>
              <a:defRPr sz="2448"/>
            </a:lvl1pPr>
          </a:lstStyle>
          <a:p>
            <a:endParaRPr lang="en-US"/>
          </a:p>
          <a:p>
            <a:endParaRPr lang="en-US"/>
          </a:p>
          <a:p>
            <a:r>
              <a:rPr lang="en-US"/>
              <a:t>Drag picture to placeholder </a:t>
            </a:r>
            <a:br>
              <a:rPr lang="en-US"/>
            </a:br>
            <a:r>
              <a:rPr lang="en-US"/>
              <a:t>or click icon to add</a:t>
            </a:r>
          </a:p>
        </p:txBody>
      </p:sp>
      <p:sp>
        <p:nvSpPr>
          <p:cNvPr id="5" name="Title 4"/>
          <p:cNvSpPr>
            <a:spLocks noGrp="1"/>
          </p:cNvSpPr>
          <p:nvPr>
            <p:ph type="title" hasCustomPrompt="1"/>
          </p:nvPr>
        </p:nvSpPr>
        <p:spPr>
          <a:xfrm>
            <a:off x="274320" y="3894885"/>
            <a:ext cx="9053037" cy="917575"/>
          </a:xfrm>
        </p:spPr>
        <p:txBody>
          <a:bodyPr anchor="b"/>
          <a:lstStyle>
            <a:lvl1pPr>
              <a:defRPr sz="6119">
                <a:gradFill>
                  <a:gsLst>
                    <a:gs pos="8850">
                      <a:srgbClr val="FFFFFF"/>
                    </a:gs>
                    <a:gs pos="34000">
                      <a:srgbClr val="FFFFFF"/>
                    </a:gs>
                  </a:gsLst>
                  <a:lin ang="5400000" scaled="0"/>
                </a:gradFill>
              </a:defRPr>
            </a:lvl1pPr>
          </a:lstStyle>
          <a:p>
            <a:r>
              <a:rPr lang="en-US"/>
              <a:t>Title of the presentation goes here</a:t>
            </a:r>
          </a:p>
        </p:txBody>
      </p:sp>
      <p:grpSp>
        <p:nvGrpSpPr>
          <p:cNvPr id="4" name="Group 3"/>
          <p:cNvGrpSpPr>
            <a:grpSpLocks noChangeAspect="1"/>
          </p:cNvGrpSpPr>
          <p:nvPr userDrawn="1"/>
        </p:nvGrpSpPr>
        <p:grpSpPr bwMode="black">
          <a:xfrm>
            <a:off x="274320" y="6423240"/>
            <a:ext cx="1303383" cy="279781"/>
            <a:chOff x="457200" y="1643393"/>
            <a:chExt cx="4492753" cy="964540"/>
          </a:xfrm>
        </p:grpSpPr>
        <p:pic>
          <p:nvPicPr>
            <p:cNvPr id="6" name="Picture 5"/>
            <p:cNvPicPr>
              <a:picLocks noChangeAspect="1"/>
            </p:cNvPicPr>
            <p:nvPr/>
          </p:nvPicPr>
          <p:blipFill>
            <a:blip r:embed="rId2"/>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8" name="Text Placeholder 4"/>
          <p:cNvSpPr>
            <a:spLocks noGrp="1"/>
          </p:cNvSpPr>
          <p:nvPr>
            <p:ph type="body" sz="quarter" idx="12" hasCustomPrompt="1"/>
          </p:nvPr>
        </p:nvSpPr>
        <p:spPr>
          <a:xfrm>
            <a:off x="274320" y="5276544"/>
            <a:ext cx="7358486" cy="508524"/>
          </a:xfrm>
        </p:spPr>
        <p:txBody>
          <a:bodyPr>
            <a:noAutofit/>
          </a:bodyPr>
          <a:lstStyle>
            <a:lvl1pPr marL="0" indent="0">
              <a:spcBef>
                <a:spcPts val="0"/>
              </a:spcBef>
              <a:buNone/>
              <a:defRPr sz="2856" b="0" i="0" spc="-71" baseline="0">
                <a:solidFill>
                  <a:schemeClr val="tx1"/>
                </a:solidFill>
                <a:latin typeface="Segoe UI Light" charset="0"/>
                <a:ea typeface="Segoe UI Light" charset="0"/>
                <a:cs typeface="Segoe UI Light" charset="0"/>
              </a:defRPr>
            </a:lvl1pPr>
          </a:lstStyle>
          <a:p>
            <a:pPr lvl="0"/>
            <a:r>
              <a:rPr lang="en-US"/>
              <a:t>Speaker Name</a:t>
            </a:r>
          </a:p>
        </p:txBody>
      </p:sp>
    </p:spTree>
    <p:extLst>
      <p:ext uri="{BB962C8B-B14F-4D97-AF65-F5344CB8AC3E}">
        <p14:creationId xmlns:p14="http://schemas.microsoft.com/office/powerpoint/2010/main" val="1049394661"/>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104">
          <p15:clr>
            <a:srgbClr val="C35EA4"/>
          </p15:clr>
        </p15:guide>
        <p15:guide id="2" pos="288">
          <p15:clr>
            <a:srgbClr val="C35EA4"/>
          </p15:clr>
        </p15:guide>
        <p15:guide id="3" orient="horz" pos="302">
          <p15:clr>
            <a:srgbClr val="C35EA4"/>
          </p15:clr>
        </p15:guide>
        <p15:guide id="4" pos="7546">
          <p15:clr>
            <a:srgbClr val="C35E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488">
                <a:solidFill>
                  <a:srgbClr val="742774"/>
                </a:solidFill>
              </a:defRPr>
            </a:lvl1pPr>
          </a:lstStyle>
          <a:p>
            <a:r>
              <a:rPr lang="en-US"/>
              <a:t>Title of the page</a:t>
            </a:r>
          </a:p>
        </p:txBody>
      </p:sp>
    </p:spTree>
    <p:extLst>
      <p:ext uri="{BB962C8B-B14F-4D97-AF65-F5344CB8AC3E}">
        <p14:creationId xmlns:p14="http://schemas.microsoft.com/office/powerpoint/2010/main" val="31546927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Blank Blue">
    <p:bg bwMode="lt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8735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7637063"/>
      </p:ext>
    </p:extLst>
  </p:cSld>
  <p:clrMapOvr>
    <a:masterClrMapping/>
  </p:clrMapOvr>
  <p:transition>
    <p:fade/>
  </p:transition>
  <p:extLst mod="1">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436475" cy="3049864"/>
          </a:xfrm>
          <a:prstGeom prst="rect">
            <a:avLst/>
          </a:prstGeom>
        </p:spPr>
      </p:pic>
      <p:sp>
        <p:nvSpPr>
          <p:cNvPr id="20" name="Picture Placeholder 144"/>
          <p:cNvSpPr>
            <a:spLocks noGrp="1"/>
          </p:cNvSpPr>
          <p:nvPr>
            <p:ph type="pic" sz="quarter" idx="20" hasCustomPrompt="1"/>
          </p:nvPr>
        </p:nvSpPr>
        <p:spPr>
          <a:xfrm>
            <a:off x="0" y="1"/>
            <a:ext cx="12436475"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802865"/>
            <a:ext cx="12436475"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itle 1"/>
          <p:cNvSpPr>
            <a:spLocks noGrp="1"/>
          </p:cNvSpPr>
          <p:nvPr>
            <p:ph type="ctrTitle"/>
          </p:nvPr>
        </p:nvSpPr>
        <p:spPr>
          <a:xfrm>
            <a:off x="512760" y="3472661"/>
            <a:ext cx="3783477"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428139" y="3472661"/>
            <a:ext cx="7379680" cy="2106407"/>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sp>
        <p:nvSpPr>
          <p:cNvPr id="30" name="Text Placeholder 136"/>
          <p:cNvSpPr>
            <a:spLocks noGrp="1"/>
          </p:cNvSpPr>
          <p:nvPr>
            <p:ph type="body" sz="quarter" idx="35"/>
          </p:nvPr>
        </p:nvSpPr>
        <p:spPr>
          <a:xfrm>
            <a:off x="11152551" y="6427359"/>
            <a:ext cx="857362" cy="390572"/>
          </a:xfrm>
          <a:prstGeom prst="rect">
            <a:avLst/>
          </a:prstGeom>
        </p:spPr>
        <p:txBody>
          <a:bodyPr lIns="0" tIns="0" rIns="0" bIns="0">
            <a:noAutofit/>
          </a:bodyPr>
          <a:lstStyle>
            <a:lvl1pPr marL="0" marR="0" indent="0" algn="ctr" defTabSz="932597"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cxnSp>
        <p:nvCxnSpPr>
          <p:cNvPr id="31" name="Straight Connector 30"/>
          <p:cNvCxnSpPr/>
          <p:nvPr userDrawn="1"/>
        </p:nvCxnSpPr>
        <p:spPr>
          <a:xfrm>
            <a:off x="10734466" y="603196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746928" y="6001866"/>
            <a:ext cx="2106035"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8194890" y="6304304"/>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7031987" y="6300818"/>
            <a:ext cx="897454"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5480109" y="6304304"/>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3626738" y="6304304"/>
            <a:ext cx="152874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5" name="TextBox 44"/>
          <p:cNvSpPr txBox="1"/>
          <p:nvPr userDrawn="1"/>
        </p:nvSpPr>
        <p:spPr>
          <a:xfrm>
            <a:off x="3626737" y="6034189"/>
            <a:ext cx="151737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46" name="TextBox 45"/>
          <p:cNvSpPr txBox="1"/>
          <p:nvPr userDrawn="1"/>
        </p:nvSpPr>
        <p:spPr>
          <a:xfrm>
            <a:off x="5475195" y="6040858"/>
            <a:ext cx="1272055"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47" name="TextBox 46"/>
          <p:cNvSpPr txBox="1"/>
          <p:nvPr userDrawn="1"/>
        </p:nvSpPr>
        <p:spPr>
          <a:xfrm>
            <a:off x="7066857" y="603196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48" name="TextBox 47"/>
          <p:cNvSpPr txBox="1"/>
          <p:nvPr userDrawn="1"/>
        </p:nvSpPr>
        <p:spPr>
          <a:xfrm>
            <a:off x="8509707" y="6032750"/>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50" name="Text Placeholder 136"/>
          <p:cNvSpPr>
            <a:spLocks noGrp="1"/>
          </p:cNvSpPr>
          <p:nvPr>
            <p:ph type="body" sz="quarter" idx="37"/>
          </p:nvPr>
        </p:nvSpPr>
        <p:spPr>
          <a:xfrm>
            <a:off x="9340300" y="6307155"/>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Tree>
    <p:extLst>
      <p:ext uri="{BB962C8B-B14F-4D97-AF65-F5344CB8AC3E}">
        <p14:creationId xmlns:p14="http://schemas.microsoft.com/office/powerpoint/2010/main" val="376837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Insert Photo">
    <p:spTree>
      <p:nvGrpSpPr>
        <p:cNvPr id="1" name=""/>
        <p:cNvGrpSpPr/>
        <p:nvPr/>
      </p:nvGrpSpPr>
      <p:grpSpPr>
        <a:xfrm>
          <a:off x="0" y="0"/>
          <a:ext cx="0" cy="0"/>
          <a:chOff x="0" y="0"/>
          <a:chExt cx="0" cy="0"/>
        </a:xfrm>
      </p:grpSpPr>
      <p:sp>
        <p:nvSpPr>
          <p:cNvPr id="21" name="Title 1"/>
          <p:cNvSpPr>
            <a:spLocks noGrp="1"/>
          </p:cNvSpPr>
          <p:nvPr>
            <p:ph type="ctrTitle"/>
          </p:nvPr>
        </p:nvSpPr>
        <p:spPr>
          <a:xfrm>
            <a:off x="626094" y="868146"/>
            <a:ext cx="4793963" cy="1064374"/>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34778" y="1968829"/>
            <a:ext cx="4819134" cy="3450268"/>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4242472" y="10226255"/>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802865"/>
            <a:ext cx="12436475"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6" name="Text Placeholder 136"/>
          <p:cNvSpPr>
            <a:spLocks noGrp="1"/>
          </p:cNvSpPr>
          <p:nvPr>
            <p:ph type="body" sz="quarter" idx="35"/>
          </p:nvPr>
        </p:nvSpPr>
        <p:spPr>
          <a:xfrm>
            <a:off x="11152551" y="6427359"/>
            <a:ext cx="857362" cy="390572"/>
          </a:xfrm>
          <a:prstGeom prst="rect">
            <a:avLst/>
          </a:prstGeom>
        </p:spPr>
        <p:txBody>
          <a:bodyPr lIns="0" tIns="0" rIns="0" bIns="0">
            <a:noAutofit/>
          </a:bodyPr>
          <a:lstStyle>
            <a:lvl1pPr marL="0" marR="0" indent="0" algn="ctr" defTabSz="932597"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cxnSp>
        <p:nvCxnSpPr>
          <p:cNvPr id="27" name="Straight Connector 26"/>
          <p:cNvCxnSpPr/>
          <p:nvPr userDrawn="1"/>
        </p:nvCxnSpPr>
        <p:spPr>
          <a:xfrm>
            <a:off x="10734624" y="6048969"/>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6559" y="6001866"/>
            <a:ext cx="2106035"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55" name="Text Placeholder 136"/>
          <p:cNvSpPr>
            <a:spLocks noGrp="1"/>
          </p:cNvSpPr>
          <p:nvPr>
            <p:ph type="body" sz="quarter" idx="31"/>
          </p:nvPr>
        </p:nvSpPr>
        <p:spPr>
          <a:xfrm>
            <a:off x="7126485" y="6304304"/>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6" name="Text Placeholder 136"/>
          <p:cNvSpPr>
            <a:spLocks noGrp="1"/>
          </p:cNvSpPr>
          <p:nvPr>
            <p:ph type="body" sz="quarter" idx="32"/>
          </p:nvPr>
        </p:nvSpPr>
        <p:spPr>
          <a:xfrm>
            <a:off x="5963583" y="6300818"/>
            <a:ext cx="897454"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7" name="Text Placeholder 136"/>
          <p:cNvSpPr>
            <a:spLocks noGrp="1"/>
          </p:cNvSpPr>
          <p:nvPr>
            <p:ph type="body" sz="quarter" idx="33"/>
          </p:nvPr>
        </p:nvSpPr>
        <p:spPr>
          <a:xfrm>
            <a:off x="4411704" y="6304304"/>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8" name="Text Placeholder 136"/>
          <p:cNvSpPr>
            <a:spLocks noGrp="1"/>
          </p:cNvSpPr>
          <p:nvPr>
            <p:ph type="body" sz="quarter" idx="34"/>
          </p:nvPr>
        </p:nvSpPr>
        <p:spPr>
          <a:xfrm>
            <a:off x="2558333" y="6304304"/>
            <a:ext cx="152874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60" name="TextBox 59"/>
          <p:cNvSpPr txBox="1"/>
          <p:nvPr userDrawn="1"/>
        </p:nvSpPr>
        <p:spPr>
          <a:xfrm>
            <a:off x="3262121" y="6034189"/>
            <a:ext cx="151737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61" name="TextBox 60"/>
          <p:cNvSpPr txBox="1"/>
          <p:nvPr userDrawn="1"/>
        </p:nvSpPr>
        <p:spPr>
          <a:xfrm>
            <a:off x="4962384" y="6040858"/>
            <a:ext cx="1272055"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62" name="TextBox 61"/>
          <p:cNvSpPr txBox="1"/>
          <p:nvPr userDrawn="1"/>
        </p:nvSpPr>
        <p:spPr>
          <a:xfrm>
            <a:off x="6623784" y="603196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63" name="TextBox 62"/>
          <p:cNvSpPr txBox="1"/>
          <p:nvPr userDrawn="1"/>
        </p:nvSpPr>
        <p:spPr>
          <a:xfrm>
            <a:off x="8145089" y="6032750"/>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65" name="Text Placeholder 136"/>
          <p:cNvSpPr>
            <a:spLocks noGrp="1"/>
          </p:cNvSpPr>
          <p:nvPr>
            <p:ph type="body" sz="quarter" idx="37"/>
          </p:nvPr>
        </p:nvSpPr>
        <p:spPr>
          <a:xfrm>
            <a:off x="8271896" y="6307155"/>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66" name="TextBox 65"/>
          <p:cNvSpPr txBox="1"/>
          <p:nvPr userDrawn="1"/>
        </p:nvSpPr>
        <p:spPr>
          <a:xfrm>
            <a:off x="9386390" y="6035602"/>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13387880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0"/>
            <a:ext cx="12436475" cy="3049864"/>
          </a:xfrm>
          <a:prstGeom prst="rect">
            <a:avLst/>
          </a:prstGeom>
        </p:spPr>
      </p:pic>
      <p:sp>
        <p:nvSpPr>
          <p:cNvPr id="20" name="Picture Placeholder 144"/>
          <p:cNvSpPr>
            <a:spLocks noGrp="1"/>
          </p:cNvSpPr>
          <p:nvPr>
            <p:ph type="pic" sz="quarter" idx="20" hasCustomPrompt="1"/>
          </p:nvPr>
        </p:nvSpPr>
        <p:spPr>
          <a:xfrm>
            <a:off x="0" y="1"/>
            <a:ext cx="12436475"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802865"/>
            <a:ext cx="12436475"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itle 1"/>
          <p:cNvSpPr>
            <a:spLocks noGrp="1"/>
          </p:cNvSpPr>
          <p:nvPr>
            <p:ph type="ctrTitle"/>
          </p:nvPr>
        </p:nvSpPr>
        <p:spPr>
          <a:xfrm>
            <a:off x="512760" y="3472661"/>
            <a:ext cx="3783477"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428139" y="3472661"/>
            <a:ext cx="7379680" cy="2106407"/>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sp>
        <p:nvSpPr>
          <p:cNvPr id="30" name="Text Placeholder 136"/>
          <p:cNvSpPr>
            <a:spLocks noGrp="1"/>
          </p:cNvSpPr>
          <p:nvPr>
            <p:ph type="body" sz="quarter" idx="35"/>
          </p:nvPr>
        </p:nvSpPr>
        <p:spPr>
          <a:xfrm>
            <a:off x="11152551" y="6427359"/>
            <a:ext cx="857362" cy="390572"/>
          </a:xfrm>
          <a:prstGeom prst="rect">
            <a:avLst/>
          </a:prstGeom>
        </p:spPr>
        <p:txBody>
          <a:bodyPr lIns="0" tIns="0" rIns="0" bIns="0">
            <a:noAutofit/>
          </a:bodyPr>
          <a:lstStyle>
            <a:lvl1pPr marL="0" marR="0" indent="0" algn="ctr" defTabSz="932597"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cxnSp>
        <p:nvCxnSpPr>
          <p:cNvPr id="31" name="Straight Connector 30"/>
          <p:cNvCxnSpPr/>
          <p:nvPr userDrawn="1"/>
        </p:nvCxnSpPr>
        <p:spPr>
          <a:xfrm>
            <a:off x="10734466" y="603196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6559" y="6001866"/>
            <a:ext cx="2106035"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6" name="Text Placeholder 136"/>
          <p:cNvSpPr>
            <a:spLocks noGrp="1"/>
          </p:cNvSpPr>
          <p:nvPr>
            <p:ph type="body" sz="quarter" idx="29"/>
          </p:nvPr>
        </p:nvSpPr>
        <p:spPr>
          <a:xfrm>
            <a:off x="9340555" y="6304303"/>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37" name="Text Placeholder 136"/>
          <p:cNvSpPr>
            <a:spLocks noGrp="1"/>
          </p:cNvSpPr>
          <p:nvPr>
            <p:ph type="body" sz="quarter" idx="31"/>
          </p:nvPr>
        </p:nvSpPr>
        <p:spPr>
          <a:xfrm>
            <a:off x="7126485" y="6304304"/>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963583" y="6300818"/>
            <a:ext cx="897454"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411704" y="6304304"/>
            <a:ext cx="1008466"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558333" y="6304304"/>
            <a:ext cx="152874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45" name="TextBox 44"/>
          <p:cNvSpPr txBox="1"/>
          <p:nvPr userDrawn="1"/>
        </p:nvSpPr>
        <p:spPr>
          <a:xfrm>
            <a:off x="2558333" y="6034189"/>
            <a:ext cx="151737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46" name="TextBox 45"/>
          <p:cNvSpPr txBox="1"/>
          <p:nvPr userDrawn="1"/>
        </p:nvSpPr>
        <p:spPr>
          <a:xfrm>
            <a:off x="4406791" y="6040858"/>
            <a:ext cx="1272055"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47" name="TextBox 46"/>
          <p:cNvSpPr txBox="1"/>
          <p:nvPr userDrawn="1"/>
        </p:nvSpPr>
        <p:spPr>
          <a:xfrm>
            <a:off x="5963583" y="603196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48" name="TextBox 47"/>
          <p:cNvSpPr txBox="1"/>
          <p:nvPr userDrawn="1"/>
        </p:nvSpPr>
        <p:spPr>
          <a:xfrm>
            <a:off x="7110047" y="6032750"/>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49" name="TextBox 48"/>
          <p:cNvSpPr txBox="1"/>
          <p:nvPr userDrawn="1"/>
        </p:nvSpPr>
        <p:spPr>
          <a:xfrm>
            <a:off x="9340555" y="6042298"/>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Business Need</a:t>
            </a:r>
          </a:p>
        </p:txBody>
      </p:sp>
      <p:sp>
        <p:nvSpPr>
          <p:cNvPr id="50" name="Text Placeholder 136"/>
          <p:cNvSpPr>
            <a:spLocks noGrp="1"/>
          </p:cNvSpPr>
          <p:nvPr>
            <p:ph type="body" sz="quarter" idx="37"/>
          </p:nvPr>
        </p:nvSpPr>
        <p:spPr>
          <a:xfrm>
            <a:off x="8271896" y="6307155"/>
            <a:ext cx="821575" cy="473190"/>
          </a:xfrm>
          <a:prstGeom prst="rect">
            <a:avLst/>
          </a:prstGeom>
        </p:spPr>
        <p:txBody>
          <a:bodyPr lIns="0" tIns="0" rIns="0" bIns="0">
            <a:noAutofit/>
          </a:bodyPr>
          <a:lstStyle>
            <a:lvl1pPr marL="0" marR="0" indent="0" algn="l" defTabSz="932597"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98" indent="0">
              <a:buNone/>
              <a:defRPr sz="816"/>
            </a:lvl2pPr>
            <a:lvl3pPr marL="932597" indent="0">
              <a:buNone/>
              <a:defRPr sz="816"/>
            </a:lvl3pPr>
            <a:lvl4pPr marL="1398895" indent="0">
              <a:buNone/>
              <a:defRPr sz="816"/>
            </a:lvl4pPr>
            <a:lvl5pPr marL="1865193" indent="0">
              <a:buNone/>
              <a:defRPr sz="816"/>
            </a:lvl5pPr>
          </a:lstStyle>
          <a:p>
            <a:pPr lvl="0"/>
            <a:r>
              <a:rPr lang="en-US"/>
              <a:t>Click to edit Master text styles</a:t>
            </a:r>
          </a:p>
        </p:txBody>
      </p:sp>
      <p:sp>
        <p:nvSpPr>
          <p:cNvPr id="51" name="TextBox 50"/>
          <p:cNvSpPr txBox="1"/>
          <p:nvPr userDrawn="1"/>
        </p:nvSpPr>
        <p:spPr>
          <a:xfrm>
            <a:off x="8255457" y="6035602"/>
            <a:ext cx="1008466" cy="160091"/>
          </a:xfrm>
          <a:prstGeom prst="rect">
            <a:avLst/>
          </a:prstGeom>
          <a:noFill/>
        </p:spPr>
        <p:txBody>
          <a:bodyPr wrap="square" lIns="0" tIns="0" rIns="0" bIns="0" rtlCol="0">
            <a:spAutoFit/>
          </a:bodyPr>
          <a:lstStyle/>
          <a:p>
            <a:pPr marL="0" marR="0" indent="0" algn="l" defTabSz="932597"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2554899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8070191"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b" anchorCtr="0" forceAA="0" compatLnSpc="1">
            <a:prstTxWarp prst="textNoShape">
              <a:avLst/>
            </a:prstTxWarp>
            <a:noAutofit/>
          </a:bodyPr>
          <a:lstStyle/>
          <a:p>
            <a:pPr defTabSz="932290" fontAlgn="base">
              <a:spcBef>
                <a:spcPct val="0"/>
              </a:spcBef>
              <a:spcAft>
                <a:spcPct val="0"/>
              </a:spcAft>
            </a:pPr>
            <a:endParaRPr lang="en-US" sz="1224" spc="-102">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userDrawn="1">
            <p:ph type="title" hasCustomPrompt="1"/>
          </p:nvPr>
        </p:nvSpPr>
        <p:spPr>
          <a:xfrm>
            <a:off x="492567" y="2530701"/>
            <a:ext cx="7358486" cy="2034095"/>
          </a:xfrm>
        </p:spPr>
        <p:txBody>
          <a:bodyPr anchor="b" anchorCtr="0"/>
          <a:lstStyle>
            <a:lvl1pPr>
              <a:spcBef>
                <a:spcPts val="0"/>
              </a:spcBef>
              <a:defRPr sz="7343" spc="-153" baseline="0">
                <a:gradFill>
                  <a:gsLst>
                    <a:gs pos="1250">
                      <a:schemeClr val="bg1"/>
                    </a:gs>
                    <a:gs pos="99000">
                      <a:schemeClr val="bg1"/>
                    </a:gs>
                  </a:gsLst>
                  <a:lin ang="5400000" scaled="0"/>
                </a:gradFill>
              </a:defRPr>
            </a:lvl1pPr>
          </a:lstStyle>
          <a:p>
            <a:r>
              <a:rPr lang="en-US"/>
              <a:t>Click to edit title style</a:t>
            </a:r>
          </a:p>
        </p:txBody>
      </p:sp>
      <p:sp>
        <p:nvSpPr>
          <p:cNvPr id="5" name="Text Placeholder 4"/>
          <p:cNvSpPr>
            <a:spLocks noGrp="1"/>
          </p:cNvSpPr>
          <p:nvPr userDrawn="1">
            <p:ph type="body" sz="quarter" idx="12" hasCustomPrompt="1"/>
          </p:nvPr>
        </p:nvSpPr>
        <p:spPr>
          <a:xfrm>
            <a:off x="492567" y="4755554"/>
            <a:ext cx="735848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a:t>Speaker Title</a:t>
            </a:r>
          </a:p>
        </p:txBody>
      </p:sp>
      <p:grpSp>
        <p:nvGrpSpPr>
          <p:cNvPr id="14" name="Group 13"/>
          <p:cNvGrpSpPr>
            <a:grpSpLocks noChangeAspect="1"/>
          </p:cNvGrpSpPr>
          <p:nvPr userDrawn="1"/>
        </p:nvGrpSpPr>
        <p:grpSpPr bwMode="black">
          <a:xfrm>
            <a:off x="492567" y="550060"/>
            <a:ext cx="1197172" cy="256982"/>
            <a:chOff x="457200" y="1643393"/>
            <a:chExt cx="4492753" cy="964540"/>
          </a:xfrm>
        </p:grpSpPr>
        <p:pic>
          <p:nvPicPr>
            <p:cNvPr id="15" name="Picture 14"/>
            <p:cNvPicPr>
              <a:picLocks noChangeAspect="1"/>
            </p:cNvPicPr>
            <p:nvPr/>
          </p:nvPicPr>
          <p:blipFill>
            <a:blip r:embed="rId2"/>
            <a:stretch>
              <a:fillRect/>
            </a:stretch>
          </p:blipFill>
          <p:spPr bwMode="black">
            <a:xfrm>
              <a:off x="457200" y="1643393"/>
              <a:ext cx="964540" cy="964540"/>
            </a:xfrm>
            <a:prstGeom prst="rect">
              <a:avLst/>
            </a:prstGeom>
          </p:spPr>
        </p:pic>
        <p:sp>
          <p:nvSpPr>
            <p:cNvPr id="16"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
        <p:nvSpPr>
          <p:cNvPr id="21" name="Picture Placeholder 2"/>
          <p:cNvSpPr>
            <a:spLocks noGrp="1"/>
          </p:cNvSpPr>
          <p:nvPr>
            <p:ph type="pic" sz="quarter" idx="10"/>
          </p:nvPr>
        </p:nvSpPr>
        <p:spPr>
          <a:xfrm>
            <a:off x="8070191" y="0"/>
            <a:ext cx="4366284" cy="508601"/>
          </a:xfrm>
        </p:spPr>
        <p:txBody>
          <a:bodyPr/>
          <a:lstStyle>
            <a:lvl1pPr marL="0" indent="0">
              <a:buNone/>
              <a:defRPr/>
            </a:lvl1pPr>
          </a:lstStyle>
          <a:p>
            <a:endParaRPr lang="en-US"/>
          </a:p>
        </p:txBody>
      </p:sp>
    </p:spTree>
    <p:extLst>
      <p:ext uri="{BB962C8B-B14F-4D97-AF65-F5344CB8AC3E}">
        <p14:creationId xmlns:p14="http://schemas.microsoft.com/office/powerpoint/2010/main" val="37193109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65138" y="1960860"/>
            <a:ext cx="9572625"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600" indent="0">
              <a:buNone/>
              <a:defRPr/>
            </a:lvl2pPr>
            <a:lvl3pPr marL="457200" indent="0">
              <a:buNone/>
              <a:defRPr/>
            </a:lvl3pPr>
            <a:lvl4pPr marL="685800" indent="0">
              <a:buNone/>
              <a:defRPr/>
            </a:lvl4pPr>
            <a:lvl5pPr marL="914400"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65138"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5042"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3383" y="3214124"/>
            <a:ext cx="3690937" cy="2675989"/>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50" marR="0" indent="-285750" algn="l" defTabSz="932742"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200" indent="0">
              <a:buNone/>
              <a:defRPr/>
            </a:lvl3pPr>
            <a:lvl4pPr marL="685800" indent="0">
              <a:buNone/>
              <a:defRPr/>
            </a:lvl4pPr>
            <a:lvl5pPr marL="914400" indent="0">
              <a:buNone/>
              <a:defRPr/>
            </a:lvl5pPr>
          </a:lstStyle>
          <a:p>
            <a:pPr lvl="0"/>
            <a:r>
              <a:rPr lang="en-US"/>
              <a:t>Paragraph title Segoe UI </a:t>
            </a:r>
            <a:r>
              <a:rPr lang="en-US" err="1"/>
              <a:t>Semibold</a:t>
            </a:r>
            <a:r>
              <a:rPr lang="en-US"/>
              <a:t> 14/18</a:t>
            </a:r>
          </a:p>
          <a:p>
            <a:pPr marL="285750" marR="0" lvl="1" indent="-285750" algn="l" defTabSz="932742" rtl="0" eaLnBrk="1" fontAlgn="auto" latinLnBrk="0" hangingPunct="1">
              <a:lnSpc>
                <a:spcPts val="1800"/>
              </a:lnSpc>
              <a:spcBef>
                <a:spcPts val="1200"/>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5750" marR="0" lvl="1" indent="-285750" algn="l" defTabSz="932742" rtl="0" eaLnBrk="1" fontAlgn="auto" latinLnBrk="0" hangingPunct="1">
              <a:lnSpc>
                <a:spcPts val="1800"/>
              </a:lnSpc>
              <a:spcBef>
                <a:spcPts val="1200"/>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9" name="Footer Placeholder 14">
            <a:extLst>
              <a:ext uri="{FF2B5EF4-FFF2-40B4-BE49-F238E27FC236}">
                <a16:creationId xmlns:a16="http://schemas.microsoft.com/office/drawing/2014/main" id="{6A85E503-7D74-4D5C-8394-19F78427C8FD}"/>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269385498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2" name="Picture Placeholder 2"/>
          <p:cNvSpPr>
            <a:spLocks noGrp="1"/>
          </p:cNvSpPr>
          <p:nvPr>
            <p:ph type="pic" sz="quarter" idx="10"/>
          </p:nvPr>
        </p:nvSpPr>
        <p:spPr>
          <a:xfrm>
            <a:off x="-1" y="1"/>
            <a:ext cx="12436474" cy="508601"/>
          </a:xfrm>
        </p:spPr>
        <p:txBody>
          <a:bodyPr/>
          <a:lstStyle>
            <a:lvl1pPr marL="0" indent="0">
              <a:buNone/>
              <a:defRPr/>
            </a:lvl1pPr>
          </a:lstStyle>
          <a:p>
            <a:endParaRPr lang="en-US"/>
          </a:p>
        </p:txBody>
      </p:sp>
      <p:sp>
        <p:nvSpPr>
          <p:cNvPr id="4" name="Rectangle 3"/>
          <p:cNvSpPr/>
          <p:nvPr userDrawn="1"/>
        </p:nvSpPr>
        <p:spPr>
          <a:xfrm>
            <a:off x="-1" y="4352223"/>
            <a:ext cx="12436474" cy="2642302"/>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b" anchorCtr="0" forceAA="0" compatLnSpc="1">
            <a:prstTxWarp prst="textNoShape">
              <a:avLst/>
            </a:prstTxWarp>
            <a:noAutofit/>
          </a:bodyPr>
          <a:lstStyle/>
          <a:p>
            <a:pPr defTabSz="932290" fontAlgn="base">
              <a:spcBef>
                <a:spcPct val="0"/>
              </a:spcBef>
              <a:spcAft>
                <a:spcPct val="0"/>
              </a:spcAft>
            </a:pPr>
            <a:endParaRPr lang="en-US" sz="1224" spc="-102">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userDrawn="1">
            <p:ph type="title" hasCustomPrompt="1"/>
          </p:nvPr>
        </p:nvSpPr>
        <p:spPr>
          <a:xfrm>
            <a:off x="406656" y="4858414"/>
            <a:ext cx="7358485" cy="678031"/>
          </a:xfrm>
        </p:spPr>
        <p:txBody>
          <a:bodyPr anchor="b" anchorCtr="0"/>
          <a:lstStyle>
            <a:lvl1pPr>
              <a:spcBef>
                <a:spcPts val="0"/>
              </a:spcBef>
              <a:defRPr sz="4896" spc="-153" baseline="0">
                <a:gradFill>
                  <a:gsLst>
                    <a:gs pos="1250">
                      <a:schemeClr val="bg1"/>
                    </a:gs>
                    <a:gs pos="99000">
                      <a:schemeClr val="bg1"/>
                    </a:gs>
                  </a:gsLst>
                  <a:lin ang="5400000" scaled="0"/>
                </a:gradFill>
              </a:defRPr>
            </a:lvl1pPr>
          </a:lstStyle>
          <a:p>
            <a:r>
              <a:rPr lang="en-US"/>
              <a:t>Click to edit title style</a:t>
            </a:r>
          </a:p>
        </p:txBody>
      </p:sp>
      <p:sp>
        <p:nvSpPr>
          <p:cNvPr id="5" name="Text Placeholder 4"/>
          <p:cNvSpPr>
            <a:spLocks noGrp="1"/>
          </p:cNvSpPr>
          <p:nvPr userDrawn="1">
            <p:ph type="body" sz="quarter" idx="12" hasCustomPrompt="1"/>
          </p:nvPr>
        </p:nvSpPr>
        <p:spPr>
          <a:xfrm>
            <a:off x="406657" y="5819016"/>
            <a:ext cx="7358485" cy="508524"/>
          </a:xfrm>
        </p:spPr>
        <p:txBody>
          <a:bodyPr>
            <a:noAutofit/>
          </a:bodyPr>
          <a:lstStyle>
            <a:lvl1pPr marL="0" indent="0">
              <a:spcBef>
                <a:spcPts val="0"/>
              </a:spcBef>
              <a:buNone/>
              <a:defRPr sz="2856" spc="-71" baseline="0">
                <a:gradFill>
                  <a:gsLst>
                    <a:gs pos="0">
                      <a:schemeClr val="bg1"/>
                    </a:gs>
                    <a:gs pos="100000">
                      <a:schemeClr val="bg1"/>
                    </a:gs>
                  </a:gsLst>
                  <a:lin ang="5400000" scaled="0"/>
                </a:gradFill>
                <a:latin typeface="+mj-lt"/>
              </a:defRPr>
            </a:lvl1pPr>
          </a:lstStyle>
          <a:p>
            <a:pPr lvl="0"/>
            <a:r>
              <a:rPr lang="en-US"/>
              <a:t>Speaker Title</a:t>
            </a:r>
          </a:p>
        </p:txBody>
      </p:sp>
      <p:grpSp>
        <p:nvGrpSpPr>
          <p:cNvPr id="15" name="Group 14"/>
          <p:cNvGrpSpPr>
            <a:grpSpLocks noChangeAspect="1"/>
          </p:cNvGrpSpPr>
          <p:nvPr userDrawn="1"/>
        </p:nvGrpSpPr>
        <p:grpSpPr bwMode="black">
          <a:xfrm>
            <a:off x="10854880" y="6399655"/>
            <a:ext cx="1246491" cy="267569"/>
            <a:chOff x="457200" y="1643393"/>
            <a:chExt cx="4492753" cy="964540"/>
          </a:xfrm>
        </p:grpSpPr>
        <p:pic>
          <p:nvPicPr>
            <p:cNvPr id="16" name="Picture 15"/>
            <p:cNvPicPr>
              <a:picLocks noChangeAspect="1"/>
            </p:cNvPicPr>
            <p:nvPr/>
          </p:nvPicPr>
          <p:blipFill>
            <a:blip r:embed="rId2"/>
            <a:stretch>
              <a:fillRect/>
            </a:stretch>
          </p:blipFill>
          <p:spPr bwMode="black">
            <a:xfrm>
              <a:off x="457200" y="1643393"/>
              <a:ext cx="964540" cy="964540"/>
            </a:xfrm>
            <a:prstGeom prst="rect">
              <a:avLst/>
            </a:prstGeom>
          </p:spPr>
        </p:pic>
        <p:sp>
          <p:nvSpPr>
            <p:cNvPr id="21"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6602217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lvl1pPr>
          </a:lstStyle>
          <a:p>
            <a:r>
              <a:rPr lang="en-US"/>
              <a:t>Click to edit title style</a:t>
            </a:r>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tx1"/>
                    </a:gs>
                    <a:gs pos="100000">
                      <a:schemeClr val="tx1"/>
                    </a:gs>
                  </a:gsLst>
                  <a:lin ang="5400000" scaled="0"/>
                </a:gradFill>
                <a:latin typeface="+mj-lt"/>
              </a:defRPr>
            </a:lvl1pPr>
          </a:lstStyle>
          <a:p>
            <a:pPr lvl="0"/>
            <a:r>
              <a:rPr lang="en-US"/>
              <a:t>Speaker Title</a:t>
            </a:r>
          </a:p>
        </p:txBody>
      </p:sp>
    </p:spTree>
    <p:extLst>
      <p:ext uri="{BB962C8B-B14F-4D97-AF65-F5344CB8AC3E}">
        <p14:creationId xmlns:p14="http://schemas.microsoft.com/office/powerpoint/2010/main" val="42433000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875736"/>
            <a:ext cx="11375536" cy="1243058"/>
          </a:xfrm>
        </p:spPr>
        <p:txBody>
          <a:bodyPr anchor="b" anchorCtr="0"/>
          <a:lstStyle>
            <a:lvl1pPr>
              <a:defRPr sz="8975" spc="-306" baseline="0">
                <a:solidFill>
                  <a:schemeClr val="accent1"/>
                </a:solidFill>
              </a:defRPr>
            </a:lvl1pPr>
          </a:lstStyle>
          <a:p>
            <a:r>
              <a:rPr lang="en-US"/>
              <a:t>Click to edit title style</a:t>
            </a:r>
          </a:p>
        </p:txBody>
      </p:sp>
    </p:spTree>
    <p:extLst>
      <p:ext uri="{BB962C8B-B14F-4D97-AF65-F5344CB8AC3E}">
        <p14:creationId xmlns:p14="http://schemas.microsoft.com/office/powerpoint/2010/main" val="378693352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7"/>
            <a:ext cx="10445795" cy="470856"/>
          </a:xfrm>
        </p:spPr>
        <p:txBody>
          <a:bodyPr>
            <a:noAutofit/>
          </a:bodyPr>
          <a:lstStyle>
            <a:lvl1pPr marL="0" indent="0" algn="l">
              <a:lnSpc>
                <a:spcPct val="90000"/>
              </a:lnSpc>
              <a:spcBef>
                <a:spcPts val="0"/>
              </a:spcBef>
              <a:buNone/>
              <a:defRPr lang="en-US" sz="3672" kern="1200" spc="-71" baseline="0" dirty="0">
                <a:gradFill>
                  <a:gsLst>
                    <a:gs pos="2083">
                      <a:schemeClr val="tx1"/>
                    </a:gs>
                    <a:gs pos="99000">
                      <a:schemeClr val="tx1"/>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5" name="Text Placeholder 4"/>
          <p:cNvSpPr>
            <a:spLocks noGrp="1"/>
          </p:cNvSpPr>
          <p:nvPr>
            <p:ph type="body" sz="quarter" idx="11"/>
          </p:nvPr>
        </p:nvSpPr>
        <p:spPr>
          <a:xfrm>
            <a:off x="992911" y="3168585"/>
            <a:ext cx="10445796" cy="932293"/>
          </a:xfrm>
        </p:spPr>
        <p:txBody>
          <a:bodyPr wrap="square" anchor="b">
            <a:noAutofit/>
          </a:bodyPr>
          <a:lstStyle>
            <a:lvl1pPr marL="0" indent="0">
              <a:buNone/>
              <a:defRPr sz="6731" spc="-153"/>
            </a:lvl1pPr>
          </a:lstStyle>
          <a:p>
            <a:pPr lvl="0"/>
            <a:r>
              <a:rPr lang="en-US"/>
              <a:t>Click to edit Master text styles</a:t>
            </a:r>
          </a:p>
        </p:txBody>
      </p:sp>
      <p:sp>
        <p:nvSpPr>
          <p:cNvPr id="8" name="Rectangle 7"/>
          <p:cNvSpPr/>
          <p:nvPr userDrawn="1"/>
        </p:nvSpPr>
        <p:spPr>
          <a:xfrm>
            <a:off x="0" y="0"/>
            <a:ext cx="12436475" cy="8244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2559"/>
            <a:endParaRPr lang="en-US" sz="1836">
              <a:solidFill>
                <a:prstClr val="white"/>
              </a:solidFill>
            </a:endParaRPr>
          </a:p>
        </p:txBody>
      </p:sp>
      <p:grpSp>
        <p:nvGrpSpPr>
          <p:cNvPr id="9" name="Group 8"/>
          <p:cNvGrpSpPr>
            <a:grpSpLocks noChangeAspect="1"/>
          </p:cNvGrpSpPr>
          <p:nvPr userDrawn="1"/>
        </p:nvGrpSpPr>
        <p:grpSpPr bwMode="black">
          <a:xfrm>
            <a:off x="247800" y="274458"/>
            <a:ext cx="1240026" cy="266181"/>
            <a:chOff x="457200" y="1643393"/>
            <a:chExt cx="4492753" cy="964540"/>
          </a:xfrm>
        </p:grpSpPr>
        <p:pic>
          <p:nvPicPr>
            <p:cNvPr id="12" name="Picture 11"/>
            <p:cNvPicPr>
              <a:picLocks noChangeAspect="1"/>
            </p:cNvPicPr>
            <p:nvPr/>
          </p:nvPicPr>
          <p:blipFill>
            <a:blip r:embed="rId2"/>
            <a:stretch>
              <a:fillRect/>
            </a:stretch>
          </p:blipFill>
          <p:spPr bwMode="black">
            <a:xfrm>
              <a:off x="457200" y="1643393"/>
              <a:ext cx="964540" cy="964540"/>
            </a:xfrm>
            <a:prstGeom prst="rect">
              <a:avLst/>
            </a:prstGeom>
          </p:spPr>
        </p:pic>
        <p:sp>
          <p:nvSpPr>
            <p:cNvPr id="13"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11655112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5213794"/>
            <a:ext cx="10445795" cy="470856"/>
          </a:xfrm>
        </p:spPr>
        <p:txBody>
          <a:bodyPr>
            <a:noAutofit/>
          </a:bodyPr>
          <a:lstStyle>
            <a:lvl1pPr marL="0" indent="0" algn="l">
              <a:lnSpc>
                <a:spcPct val="90000"/>
              </a:lnSpc>
              <a:spcBef>
                <a:spcPts val="0"/>
              </a:spcBef>
              <a:buNone/>
              <a:defRPr lang="en-US" sz="3672" kern="1200" spc="-71" baseline="0" dirty="0">
                <a:gradFill>
                  <a:gsLst>
                    <a:gs pos="2083">
                      <a:schemeClr val="tx1"/>
                    </a:gs>
                    <a:gs pos="99000">
                      <a:schemeClr val="tx1"/>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a:t>Click to edit Master subtitle style</a:t>
            </a:r>
          </a:p>
        </p:txBody>
      </p:sp>
      <p:sp>
        <p:nvSpPr>
          <p:cNvPr id="7" name="Text Placeholder 6"/>
          <p:cNvSpPr>
            <a:spLocks noGrp="1"/>
          </p:cNvSpPr>
          <p:nvPr>
            <p:ph type="body" sz="quarter" idx="10" hasCustomPrompt="1"/>
          </p:nvPr>
        </p:nvSpPr>
        <p:spPr>
          <a:xfrm>
            <a:off x="984810" y="2875314"/>
            <a:ext cx="10453896" cy="1406089"/>
          </a:xfrm>
        </p:spPr>
        <p:txBody>
          <a:bodyPr anchor="t" anchorCtr="0">
            <a:noAutofit/>
            <a:scene3d>
              <a:camera prst="orthographicFront"/>
              <a:lightRig rig="flat" dir="t"/>
            </a:scene3d>
            <a:sp3d>
              <a:contourClr>
                <a:schemeClr val="tx2"/>
              </a:contourClr>
            </a:sp3d>
          </a:bodyPr>
          <a:lstStyle>
            <a:lvl1pPr marL="0" indent="0" algn="l">
              <a:lnSpc>
                <a:spcPct val="70000"/>
              </a:lnSpc>
              <a:spcBef>
                <a:spcPts val="0"/>
              </a:spcBef>
              <a:buFont typeface="Arial" pitchFamily="34" charset="0"/>
              <a:buNone/>
              <a:defRPr lang="en-US" sz="8975"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a:t>Click to add text</a:t>
            </a:r>
          </a:p>
        </p:txBody>
      </p:sp>
      <p:sp>
        <p:nvSpPr>
          <p:cNvPr id="5" name="Text Placeholder 4"/>
          <p:cNvSpPr>
            <a:spLocks noGrp="1"/>
          </p:cNvSpPr>
          <p:nvPr>
            <p:ph type="body" sz="quarter" idx="11"/>
          </p:nvPr>
        </p:nvSpPr>
        <p:spPr>
          <a:xfrm>
            <a:off x="992911" y="1517171"/>
            <a:ext cx="10445796" cy="932293"/>
          </a:xfrm>
        </p:spPr>
        <p:txBody>
          <a:bodyPr wrap="square" anchor="b">
            <a:noAutofit/>
          </a:bodyPr>
          <a:lstStyle>
            <a:lvl1pPr marL="0" indent="0">
              <a:buNone/>
              <a:defRPr sz="2244" b="0" i="0" spc="-153">
                <a:latin typeface="Segoe UI" charset="0"/>
                <a:ea typeface="Segoe UI" charset="0"/>
                <a:cs typeface="Segoe UI" charset="0"/>
              </a:defRPr>
            </a:lvl1pPr>
          </a:lstStyle>
          <a:p>
            <a:pPr lvl="0"/>
            <a:r>
              <a:rPr lang="en-US"/>
              <a:t>Click to edit Master text styles</a:t>
            </a:r>
          </a:p>
        </p:txBody>
      </p:sp>
      <p:grpSp>
        <p:nvGrpSpPr>
          <p:cNvPr id="6" name="Group 5"/>
          <p:cNvGrpSpPr>
            <a:grpSpLocks noChangeAspect="1"/>
          </p:cNvGrpSpPr>
          <p:nvPr userDrawn="1"/>
        </p:nvGrpSpPr>
        <p:grpSpPr bwMode="black">
          <a:xfrm>
            <a:off x="247800" y="282527"/>
            <a:ext cx="1240026" cy="266181"/>
            <a:chOff x="457200" y="1643393"/>
            <a:chExt cx="4492753" cy="964540"/>
          </a:xfrm>
        </p:grpSpPr>
        <p:pic>
          <p:nvPicPr>
            <p:cNvPr id="8" name="Picture 7"/>
            <p:cNvPicPr>
              <a:picLocks noChangeAspect="1"/>
            </p:cNvPicPr>
            <p:nvPr/>
          </p:nvPicPr>
          <p:blipFill>
            <a:blip r:embed="rId2"/>
            <a:stretch>
              <a:fillRect/>
            </a:stretch>
          </p:blipFill>
          <p:spPr bwMode="black">
            <a:xfrm>
              <a:off x="457200" y="1643393"/>
              <a:ext cx="964540" cy="964540"/>
            </a:xfrm>
            <a:prstGeom prst="rect">
              <a:avLst/>
            </a:prstGeom>
          </p:spPr>
        </p:pic>
        <p:sp>
          <p:nvSpPr>
            <p:cNvPr id="9" name="Freeform 8"/>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72449278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pecial and Seciton Header">
    <p:spTree>
      <p:nvGrpSpPr>
        <p:cNvPr id="1" name=""/>
        <p:cNvGrpSpPr/>
        <p:nvPr/>
      </p:nvGrpSpPr>
      <p:grpSpPr>
        <a:xfrm>
          <a:off x="0" y="0"/>
          <a:ext cx="0" cy="0"/>
          <a:chOff x="0" y="0"/>
          <a:chExt cx="0" cy="0"/>
        </a:xfrm>
      </p:grpSpPr>
      <p:sp>
        <p:nvSpPr>
          <p:cNvPr id="6" name="Rectangle 5"/>
          <p:cNvSpPr/>
          <p:nvPr userDrawn="1"/>
        </p:nvSpPr>
        <p:spPr>
          <a:xfrm>
            <a:off x="0" y="0"/>
            <a:ext cx="12436475" cy="436566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2743" tIns="36372" rIns="72743" bIns="36372" rtlCol="0" anchor="ctr"/>
          <a:lstStyle/>
          <a:p>
            <a:pPr algn="ctr" defTabSz="932559"/>
            <a:endParaRPr lang="en-US" sz="1836">
              <a:solidFill>
                <a:prstClr val="white"/>
              </a:solidFill>
            </a:endParaRPr>
          </a:p>
        </p:txBody>
      </p:sp>
      <p:sp>
        <p:nvSpPr>
          <p:cNvPr id="2" name="Title 1"/>
          <p:cNvSpPr>
            <a:spLocks noGrp="1"/>
          </p:cNvSpPr>
          <p:nvPr userDrawn="1">
            <p:ph type="title"/>
          </p:nvPr>
        </p:nvSpPr>
        <p:spPr>
          <a:xfrm>
            <a:off x="531280" y="2851382"/>
            <a:ext cx="11378776" cy="1037256"/>
          </a:xfrm>
        </p:spPr>
        <p:txBody>
          <a:bodyPr lIns="0" tIns="0" rIns="0" bIns="0" anchor="ctr" anchorCtr="0"/>
          <a:lstStyle>
            <a:lvl1pPr>
              <a:spcAft>
                <a:spcPts val="0"/>
              </a:spcAft>
              <a:defRPr lang="en-US" sz="7343" kern="1200" spc="-153" baseline="0" dirty="0">
                <a:gradFill flip="none" rotWithShape="1">
                  <a:gsLst>
                    <a:gs pos="0">
                      <a:schemeClr val="bg1"/>
                    </a:gs>
                    <a:gs pos="80000">
                      <a:schemeClr val="bg1"/>
                    </a:gs>
                  </a:gsLst>
                  <a:path path="circle">
                    <a:fillToRect r="100000" b="100000"/>
                  </a:path>
                  <a:tileRect l="-100000" t="-100000"/>
                </a:gradFill>
                <a:latin typeface="Segoe UI Light" pitchFamily="34" charset="0"/>
                <a:ea typeface="+mn-ea"/>
                <a:cs typeface="+mn-cs"/>
              </a:defRPr>
            </a:lvl1pPr>
          </a:lstStyle>
          <a:p>
            <a:pPr marL="0" lvl="0" indent="0" algn="l" defTabSz="932559" rtl="0" eaLnBrk="1" latinLnBrk="0" hangingPunct="1">
              <a:lnSpc>
                <a:spcPct val="90000"/>
              </a:lnSpc>
              <a:spcBef>
                <a:spcPts val="0"/>
              </a:spcBef>
              <a:spcAft>
                <a:spcPts val="918"/>
              </a:spcAft>
              <a:buSzPct val="90000"/>
              <a:buFont typeface="Wingdings" pitchFamily="2" charset="2"/>
              <a:buNone/>
            </a:pPr>
            <a:r>
              <a:rPr lang="en-US"/>
              <a:t>Click to edit Master title style</a:t>
            </a:r>
          </a:p>
        </p:txBody>
      </p:sp>
      <p:sp>
        <p:nvSpPr>
          <p:cNvPr id="13" name="Text Placeholder 12"/>
          <p:cNvSpPr>
            <a:spLocks noGrp="1"/>
          </p:cNvSpPr>
          <p:nvPr userDrawn="1">
            <p:ph type="body" sz="quarter" idx="11"/>
          </p:nvPr>
        </p:nvSpPr>
        <p:spPr>
          <a:xfrm>
            <a:off x="3172240" y="4769775"/>
            <a:ext cx="9047949" cy="910320"/>
          </a:xfrm>
        </p:spPr>
        <p:txBody>
          <a:bodyPr anchor="t" anchorCtr="0"/>
          <a:lstStyle>
            <a:lvl1pPr marL="0" indent="0">
              <a:buNone/>
              <a:defRPr sz="4080"/>
            </a:lvl1pPr>
            <a:lvl2pPr marL="0" indent="0">
              <a:buNone/>
              <a:defRPr sz="2040"/>
            </a:lvl2pPr>
            <a:lvl3pPr marL="236387" indent="0">
              <a:buNone/>
              <a:defRPr sz="2040"/>
            </a:lvl3pPr>
            <a:lvl4pPr marL="466298" indent="0">
              <a:buNone/>
              <a:defRPr sz="2040"/>
            </a:lvl4pPr>
            <a:lvl5pPr marL="701067" indent="0">
              <a:buNone/>
              <a:defRPr sz="2040"/>
            </a:lvl5pPr>
          </a:lstStyle>
          <a:p>
            <a:pPr lvl="0"/>
            <a:r>
              <a:rPr lang="en-US"/>
              <a:t>Click to edit Master text styles</a:t>
            </a:r>
          </a:p>
          <a:p>
            <a:pPr lvl="1"/>
            <a:r>
              <a:rPr lang="en-US"/>
              <a:t>Second level</a:t>
            </a:r>
          </a:p>
        </p:txBody>
      </p:sp>
      <p:sp>
        <p:nvSpPr>
          <p:cNvPr id="7" name="Picture Placeholder 2"/>
          <p:cNvSpPr>
            <a:spLocks noGrp="1"/>
          </p:cNvSpPr>
          <p:nvPr>
            <p:ph type="pic" sz="quarter" idx="10"/>
          </p:nvPr>
        </p:nvSpPr>
        <p:spPr>
          <a:xfrm>
            <a:off x="0" y="4365665"/>
            <a:ext cx="2744135" cy="508601"/>
          </a:xfrm>
        </p:spPr>
        <p:txBody>
          <a:bodyPr/>
          <a:lstStyle>
            <a:lvl1pPr marL="0" indent="0">
              <a:buNone/>
              <a:defRPr/>
            </a:lvl1pPr>
          </a:lstStyle>
          <a:p>
            <a:endParaRPr lang="en-US"/>
          </a:p>
        </p:txBody>
      </p:sp>
    </p:spTree>
    <p:extLst>
      <p:ext uri="{BB962C8B-B14F-4D97-AF65-F5344CB8AC3E}">
        <p14:creationId xmlns:p14="http://schemas.microsoft.com/office/powerpoint/2010/main" val="178697134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ecial &amp; Section Header 2">
    <p:spTree>
      <p:nvGrpSpPr>
        <p:cNvPr id="1" name=""/>
        <p:cNvGrpSpPr/>
        <p:nvPr/>
      </p:nvGrpSpPr>
      <p:grpSpPr>
        <a:xfrm>
          <a:off x="0" y="0"/>
          <a:ext cx="0" cy="0"/>
          <a:chOff x="0" y="0"/>
          <a:chExt cx="0" cy="0"/>
        </a:xfrm>
      </p:grpSpPr>
      <p:sp>
        <p:nvSpPr>
          <p:cNvPr id="6" name="Rectangle 5"/>
          <p:cNvSpPr/>
          <p:nvPr userDrawn="1"/>
        </p:nvSpPr>
        <p:spPr>
          <a:xfrm>
            <a:off x="0" y="0"/>
            <a:ext cx="12436475" cy="4365665"/>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lIns="72743" tIns="36372" rIns="72743" bIns="36372" rtlCol="0" anchor="ctr"/>
          <a:lstStyle/>
          <a:p>
            <a:pPr algn="ctr" defTabSz="932559"/>
            <a:endParaRPr lang="en-US" sz="1836">
              <a:solidFill>
                <a:prstClr val="white"/>
              </a:solidFill>
            </a:endParaRPr>
          </a:p>
        </p:txBody>
      </p:sp>
      <p:sp>
        <p:nvSpPr>
          <p:cNvPr id="2" name="Title 1"/>
          <p:cNvSpPr>
            <a:spLocks noGrp="1"/>
          </p:cNvSpPr>
          <p:nvPr userDrawn="1">
            <p:ph type="title"/>
          </p:nvPr>
        </p:nvSpPr>
        <p:spPr>
          <a:xfrm>
            <a:off x="531280" y="2851382"/>
            <a:ext cx="11378776" cy="1037256"/>
          </a:xfrm>
        </p:spPr>
        <p:txBody>
          <a:bodyPr lIns="0" tIns="0" rIns="0" bIns="0" anchor="ctr" anchorCtr="0"/>
          <a:lstStyle>
            <a:lvl1pPr>
              <a:spcAft>
                <a:spcPts val="0"/>
              </a:spcAft>
              <a:defRPr lang="en-US" sz="7343" kern="1200" spc="-153" baseline="0" dirty="0">
                <a:gradFill flip="none" rotWithShape="1">
                  <a:gsLst>
                    <a:gs pos="0">
                      <a:schemeClr val="bg1"/>
                    </a:gs>
                    <a:gs pos="80000">
                      <a:schemeClr val="bg1"/>
                    </a:gs>
                  </a:gsLst>
                  <a:path path="circle">
                    <a:fillToRect r="100000" b="100000"/>
                  </a:path>
                  <a:tileRect l="-100000" t="-100000"/>
                </a:gradFill>
                <a:latin typeface="Segoe UI Light" pitchFamily="34" charset="0"/>
                <a:ea typeface="+mn-ea"/>
                <a:cs typeface="+mn-cs"/>
              </a:defRPr>
            </a:lvl1pPr>
          </a:lstStyle>
          <a:p>
            <a:pPr marL="0" lvl="0" indent="0" algn="l" defTabSz="932559" rtl="0" eaLnBrk="1" latinLnBrk="0" hangingPunct="1">
              <a:lnSpc>
                <a:spcPct val="90000"/>
              </a:lnSpc>
              <a:spcBef>
                <a:spcPts val="0"/>
              </a:spcBef>
              <a:spcAft>
                <a:spcPts val="918"/>
              </a:spcAft>
              <a:buSzPct val="90000"/>
              <a:buFont typeface="Wingdings" pitchFamily="2" charset="2"/>
              <a:buNone/>
            </a:pPr>
            <a:r>
              <a:rPr lang="en-US"/>
              <a:t>Click to edit Master title style</a:t>
            </a:r>
          </a:p>
        </p:txBody>
      </p:sp>
      <p:sp>
        <p:nvSpPr>
          <p:cNvPr id="13" name="Text Placeholder 12"/>
          <p:cNvSpPr>
            <a:spLocks noGrp="1"/>
          </p:cNvSpPr>
          <p:nvPr>
            <p:ph type="body" sz="quarter" idx="11"/>
          </p:nvPr>
        </p:nvSpPr>
        <p:spPr>
          <a:xfrm>
            <a:off x="531281" y="4780204"/>
            <a:ext cx="11378775" cy="910320"/>
          </a:xfrm>
        </p:spPr>
        <p:txBody>
          <a:bodyPr anchor="t" anchorCtr="0"/>
          <a:lstStyle>
            <a:lvl1pPr marL="0" indent="0">
              <a:buNone/>
              <a:defRPr sz="4080"/>
            </a:lvl1pPr>
            <a:lvl2pPr marL="0" indent="0">
              <a:buNone/>
              <a:defRPr sz="2040"/>
            </a:lvl2pPr>
            <a:lvl3pPr marL="236387" indent="0">
              <a:buNone/>
              <a:defRPr sz="2040"/>
            </a:lvl3pPr>
            <a:lvl4pPr marL="466298" indent="0">
              <a:buNone/>
              <a:defRPr sz="2040"/>
            </a:lvl4pPr>
            <a:lvl5pPr marL="701067" indent="0">
              <a:buNone/>
              <a:defRPr sz="204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7316559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3"/>
            <a:ext cx="11375536" cy="678031"/>
          </a:xfrm>
        </p:spPr>
        <p:txBody>
          <a:bodyPr/>
          <a:lstStyle>
            <a:lvl1pPr>
              <a:defRPr sz="4896"/>
            </a:lvl1pPr>
          </a:lstStyle>
          <a:p>
            <a:r>
              <a:rPr lang="en-US"/>
              <a:t>Click to edit Master title style</a:t>
            </a:r>
          </a:p>
        </p:txBody>
      </p:sp>
      <p:sp>
        <p:nvSpPr>
          <p:cNvPr id="5" name="Text Placeholder 4"/>
          <p:cNvSpPr>
            <a:spLocks noGrp="1"/>
          </p:cNvSpPr>
          <p:nvPr>
            <p:ph type="body" sz="quarter" idx="10"/>
          </p:nvPr>
        </p:nvSpPr>
        <p:spPr>
          <a:xfrm>
            <a:off x="529661" y="1476621"/>
            <a:ext cx="11375536" cy="1971315"/>
          </a:xfrm>
          <a:prstGeom prst="rect">
            <a:avLst/>
          </a:prstGeom>
        </p:spPr>
        <p:txBody>
          <a:bodyPr/>
          <a:lstStyle>
            <a:lvl1pPr marL="289818" indent="-289818">
              <a:spcBef>
                <a:spcPts val="1224"/>
              </a:spcBef>
              <a:buFont typeface="Wingdings" pitchFamily="2" charset="2"/>
              <a:buChar char=""/>
              <a:defRPr sz="3264"/>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8100">
              <a:buFont typeface="Wingdings" pitchFamily="2" charset="2"/>
              <a:buChar char=""/>
              <a:defRPr>
                <a:latin typeface="+mn-lt"/>
              </a:defRPr>
            </a:lvl4pPr>
            <a:lvl5pPr marL="1110697" indent="-178100">
              <a:buFont typeface="Wingdings" pitchFamily="2" charset="2"/>
              <a:buChar char=""/>
              <a:tabLst/>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373517923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1889700"/>
          </a:xfrm>
          <a:prstGeom prst="rect">
            <a:avLst/>
          </a:prstGeom>
        </p:spPr>
        <p:txBody>
          <a:bodyPr/>
          <a:lstStyle>
            <a:lvl1pPr marL="0" indent="0">
              <a:spcBef>
                <a:spcPts val="2448"/>
              </a:spcBef>
              <a:buNone/>
              <a:defRPr sz="3672">
                <a:solidFill>
                  <a:schemeClr val="tx2"/>
                </a:solidFill>
                <a:latin typeface="+mj-lt"/>
              </a:defRPr>
            </a:lvl1pPr>
            <a:lvl2pPr marL="0" indent="0">
              <a:buNone/>
              <a:defRPr sz="2040">
                <a:gradFill>
                  <a:gsLst>
                    <a:gs pos="100000">
                      <a:schemeClr val="tx1"/>
                    </a:gs>
                    <a:gs pos="6000">
                      <a:schemeClr val="tx1"/>
                    </a:gs>
                  </a:gsLst>
                  <a:lin ang="5400000" scaled="0"/>
                </a:gradFill>
              </a:defRPr>
            </a:lvl2pPr>
            <a:lvl3pPr marL="236387" indent="0">
              <a:buNone/>
              <a:defRPr sz="2040">
                <a:gradFill>
                  <a:gsLst>
                    <a:gs pos="100000">
                      <a:schemeClr val="tx1"/>
                    </a:gs>
                    <a:gs pos="6000">
                      <a:schemeClr val="tx1"/>
                    </a:gs>
                  </a:gsLst>
                  <a:lin ang="5400000" scaled="0"/>
                </a:gradFill>
              </a:defRPr>
            </a:lvl3pPr>
            <a:lvl4pPr marL="466298" indent="0">
              <a:buNone/>
              <a:defRPr sz="2040">
                <a:gradFill>
                  <a:gsLst>
                    <a:gs pos="100000">
                      <a:schemeClr val="tx1"/>
                    </a:gs>
                    <a:gs pos="6000">
                      <a:schemeClr val="tx1"/>
                    </a:gs>
                  </a:gsLst>
                  <a:lin ang="5400000" scaled="0"/>
                </a:gradFill>
              </a:defRPr>
            </a:lvl4pPr>
            <a:lvl5pPr marL="707543" indent="0">
              <a:buNone/>
              <a:defRPr sz="2040">
                <a:gradFill>
                  <a:gsLst>
                    <a:gs pos="100000">
                      <a:schemeClr val="tx1"/>
                    </a:gs>
                    <a:gs pos="600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139518041"/>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1889700"/>
          </a:xfrm>
          <a:prstGeom prst="rect">
            <a:avLst/>
          </a:prstGeom>
        </p:spPr>
        <p:txBody>
          <a:bodyPr/>
          <a:lstStyle>
            <a:lvl1pPr marL="0" indent="0">
              <a:spcBef>
                <a:spcPts val="2448"/>
              </a:spcBef>
              <a:buNone/>
              <a:defRPr sz="3672">
                <a:gradFill>
                  <a:gsLst>
                    <a:gs pos="100000">
                      <a:schemeClr val="tx1"/>
                    </a:gs>
                    <a:gs pos="0">
                      <a:schemeClr val="tx1"/>
                    </a:gs>
                  </a:gsLst>
                  <a:lin ang="5400000" scaled="0"/>
                </a:gradFill>
                <a:latin typeface="+mj-lt"/>
              </a:defRPr>
            </a:lvl1pPr>
            <a:lvl2pPr marL="0" indent="0">
              <a:buNone/>
              <a:defRPr sz="2040">
                <a:gradFill>
                  <a:gsLst>
                    <a:gs pos="100000">
                      <a:schemeClr val="tx1"/>
                    </a:gs>
                    <a:gs pos="0">
                      <a:schemeClr val="tx1"/>
                    </a:gs>
                  </a:gsLst>
                  <a:lin ang="5400000" scaled="0"/>
                </a:gradFill>
              </a:defRPr>
            </a:lvl2pPr>
            <a:lvl3pPr marL="236387" indent="0">
              <a:buNone/>
              <a:defRPr sz="2040">
                <a:gradFill>
                  <a:gsLst>
                    <a:gs pos="100000">
                      <a:schemeClr val="tx1"/>
                    </a:gs>
                    <a:gs pos="0">
                      <a:schemeClr val="tx1"/>
                    </a:gs>
                  </a:gsLst>
                  <a:lin ang="5400000" scaled="0"/>
                </a:gradFill>
              </a:defRPr>
            </a:lvl3pPr>
            <a:lvl4pPr marL="466298" indent="0">
              <a:buNone/>
              <a:defRPr sz="2040">
                <a:gradFill>
                  <a:gsLst>
                    <a:gs pos="100000">
                      <a:schemeClr val="tx1"/>
                    </a:gs>
                    <a:gs pos="0">
                      <a:schemeClr val="tx1"/>
                    </a:gs>
                  </a:gsLst>
                  <a:lin ang="5400000" scaled="0"/>
                </a:gradFill>
              </a:defRPr>
            </a:lvl4pPr>
            <a:lvl5pPr marL="707543" indent="0">
              <a:buNone/>
              <a:defRPr sz="2040">
                <a:gradFill>
                  <a:gsLst>
                    <a:gs pos="100000">
                      <a:schemeClr val="tx1"/>
                    </a:gs>
                    <a:gs pos="0">
                      <a:schemeClr val="tx1"/>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53251933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38" y="632779"/>
            <a:ext cx="11533187" cy="411162"/>
          </a:xfrm>
        </p:spPr>
        <p:txBody>
          <a:bodyPr wrap="square" lIns="0" tIns="0" rIns="0" bIns="0">
            <a:spAutoFit/>
          </a:bodyPr>
          <a:lstStyle>
            <a:lvl1pPr>
              <a:lnSpc>
                <a:spcPts val="3200"/>
              </a:lnSpc>
              <a:defRPr sz="2800">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1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9438" y="2410676"/>
            <a:ext cx="3690937" cy="248362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a:solidFill>
                  <a:schemeClr val="tx1"/>
                </a:solidFill>
              </a:defRPr>
            </a:lvl2pPr>
            <a:lvl3pPr marL="457200" indent="0">
              <a:buNone/>
              <a:defRPr/>
            </a:lvl3pPr>
            <a:lvl4pPr marL="685800" indent="0">
              <a:buNone/>
              <a:defRPr/>
            </a:lvl4pPr>
            <a:lvl5pPr marL="914400"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6" name="Footer Placeholder 14">
            <a:extLst>
              <a:ext uri="{FF2B5EF4-FFF2-40B4-BE49-F238E27FC236}">
                <a16:creationId xmlns:a16="http://schemas.microsoft.com/office/drawing/2014/main" id="{19F688C8-3B7E-4B4E-A0DF-C0F540D06E6A}"/>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Power Apps </a:t>
            </a:r>
          </a:p>
        </p:txBody>
      </p:sp>
    </p:spTree>
    <p:extLst>
      <p:ext uri="{BB962C8B-B14F-4D97-AF65-F5344CB8AC3E}">
        <p14:creationId xmlns:p14="http://schemas.microsoft.com/office/powerpoint/2010/main" val="111839620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31281" y="1476623"/>
            <a:ext cx="5504573" cy="1833197"/>
          </a:xfrm>
        </p:spPr>
        <p:txBody>
          <a:bodyPr>
            <a:spAutoFit/>
          </a:bodyPr>
          <a:lstStyle>
            <a:lvl1pPr marL="288198" indent="-288198">
              <a:spcBef>
                <a:spcPts val="1224"/>
              </a:spcBef>
              <a:buClr>
                <a:schemeClr val="tx1"/>
              </a:buClr>
              <a:buFont typeface="Wingdings" pitchFamily="2" charset="2"/>
              <a:buChar char=""/>
              <a:defRPr sz="3264"/>
            </a:lvl1pPr>
            <a:lvl2pPr marL="466298" indent="-178100">
              <a:defRPr sz="2040"/>
            </a:lvl2pPr>
            <a:lvl3pPr marL="644398" indent="-178100">
              <a:tabLst/>
              <a:defRPr sz="2040"/>
            </a:lvl3pPr>
            <a:lvl4pPr marL="812784" indent="-168385">
              <a:defRPr/>
            </a:lvl4pPr>
            <a:lvl5pPr marL="992503" indent="-178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3"/>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6" name="Footer Placeholder 5"/>
          <p:cNvSpPr>
            <a:spLocks noGrp="1"/>
          </p:cNvSpPr>
          <p:nvPr>
            <p:ph type="ftr" sz="quarter" idx="14"/>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9" name="Text Placeholder 8"/>
          <p:cNvSpPr>
            <a:spLocks noGrp="1"/>
          </p:cNvSpPr>
          <p:nvPr>
            <p:ph type="body" sz="quarter" idx="15"/>
          </p:nvPr>
        </p:nvSpPr>
        <p:spPr>
          <a:xfrm>
            <a:off x="6405482" y="1476623"/>
            <a:ext cx="5504573" cy="1833197"/>
          </a:xfrm>
        </p:spPr>
        <p:txBody>
          <a:bodyPr/>
          <a:lstStyle>
            <a:lvl1pPr marL="288198" indent="-288198">
              <a:spcBef>
                <a:spcPts val="1224"/>
              </a:spcBef>
              <a:defRPr sz="3264"/>
            </a:lvl1pPr>
            <a:lvl2pPr marL="466298" indent="-178100">
              <a:defRPr sz="2040"/>
            </a:lvl2pPr>
            <a:lvl3pPr marL="644398" indent="-178100">
              <a:defRPr sz="2040"/>
            </a:lvl3pPr>
            <a:lvl4pPr marL="814403" indent="-170005">
              <a:defRPr sz="2040"/>
            </a:lvl4pPr>
            <a:lvl5pPr marL="992503" indent="-178100">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693908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531281" y="1476623"/>
            <a:ext cx="5504573" cy="1889700"/>
          </a:xfrm>
        </p:spPr>
        <p:txBody>
          <a:bodyPr/>
          <a:lstStyle>
            <a:lvl1pPr marL="0" indent="0">
              <a:spcBef>
                <a:spcPts val="2448"/>
              </a:spcBef>
              <a:buNone/>
              <a:defRPr sz="3264">
                <a:solidFill>
                  <a:schemeClr val="tx2"/>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4"/>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Footer Placeholder 4"/>
          <p:cNvSpPr>
            <a:spLocks noGrp="1"/>
          </p:cNvSpPr>
          <p:nvPr>
            <p:ph type="ftr" sz="quarter" idx="15"/>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8" name="Text Placeholder 7"/>
          <p:cNvSpPr>
            <a:spLocks noGrp="1"/>
          </p:cNvSpPr>
          <p:nvPr>
            <p:ph type="body" sz="quarter" idx="16"/>
          </p:nvPr>
        </p:nvSpPr>
        <p:spPr>
          <a:xfrm>
            <a:off x="6405482" y="1476623"/>
            <a:ext cx="5504573" cy="1889700"/>
          </a:xfrm>
        </p:spPr>
        <p:txBody>
          <a:bodyPr/>
          <a:lstStyle>
            <a:lvl1pPr marL="0" indent="0">
              <a:spcBef>
                <a:spcPts val="2448"/>
              </a:spcBef>
              <a:buNone/>
              <a:defRPr sz="3264">
                <a:solidFill>
                  <a:schemeClr val="tx2"/>
                </a:solidFill>
              </a:defRPr>
            </a:lvl1pPr>
            <a:lvl2pPr marL="0" indent="0">
              <a:buNone/>
              <a:defRPr sz="2040"/>
            </a:lvl2pPr>
            <a:lvl3pPr marL="238007" indent="0">
              <a:buNone/>
              <a:defRPr sz="2040"/>
            </a:lvl3pPr>
            <a:lvl4pPr marL="466298" indent="0">
              <a:buNone/>
              <a:defRPr sz="2040"/>
            </a:lvl4pPr>
            <a:lvl5pPr marL="704305"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44954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1"/>
          </p:nvPr>
        </p:nvSpPr>
        <p:spPr>
          <a:xfrm>
            <a:off x="531281" y="1476623"/>
            <a:ext cx="5504573" cy="1889700"/>
          </a:xfrm>
        </p:spPr>
        <p:txBody>
          <a:bodyPr/>
          <a:lstStyle>
            <a:lvl1pPr marL="0" indent="0">
              <a:spcBef>
                <a:spcPts val="2448"/>
              </a:spcBef>
              <a:buNone/>
              <a:defRPr sz="3264">
                <a:gradFill>
                  <a:gsLst>
                    <a:gs pos="1000">
                      <a:schemeClr val="tx1"/>
                    </a:gs>
                    <a:gs pos="98000">
                      <a:schemeClr val="tx1"/>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4"/>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Footer Placeholder 4"/>
          <p:cNvSpPr>
            <a:spLocks noGrp="1"/>
          </p:cNvSpPr>
          <p:nvPr>
            <p:ph type="ftr" sz="quarter" idx="15"/>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8" name="Text Placeholder 7"/>
          <p:cNvSpPr>
            <a:spLocks noGrp="1"/>
          </p:cNvSpPr>
          <p:nvPr>
            <p:ph type="body" sz="quarter" idx="16"/>
          </p:nvPr>
        </p:nvSpPr>
        <p:spPr>
          <a:xfrm>
            <a:off x="6405481" y="1476623"/>
            <a:ext cx="5504573" cy="1889700"/>
          </a:xfrm>
        </p:spPr>
        <p:txBody>
          <a:bodyPr/>
          <a:lstStyle>
            <a:lvl1pPr marL="0" indent="0">
              <a:spcBef>
                <a:spcPts val="2448"/>
              </a:spcBef>
              <a:buNone/>
              <a:defRPr sz="3264"/>
            </a:lvl1pPr>
            <a:lvl2pPr marL="0" indent="0">
              <a:buNone/>
              <a:defRPr sz="2040"/>
            </a:lvl2pPr>
            <a:lvl3pPr marL="238007" indent="0">
              <a:buNone/>
              <a:defRPr sz="2040"/>
            </a:lvl3pPr>
            <a:lvl4pPr marL="526205" indent="0">
              <a:buNone/>
              <a:defRPr sz="2040"/>
            </a:lvl4pPr>
            <a:lvl5pPr marL="704305" indent="0">
              <a:buNone/>
              <a:defRPr sz="20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898912"/>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Footer Placeholder 4"/>
          <p:cNvSpPr>
            <a:spLocks noGrp="1"/>
          </p:cNvSpPr>
          <p:nvPr>
            <p:ph type="ftr" sz="quarter" idx="12"/>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306770968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5" name="Text Box 3"/>
          <p:cNvSpPr txBox="1">
            <a:spLocks noChangeArrowheads="1"/>
          </p:cNvSpPr>
          <p:nvPr userDrawn="1"/>
        </p:nvSpPr>
        <p:spPr bwMode="blackWhite">
          <a:xfrm>
            <a:off x="280146" y="6419783"/>
            <a:ext cx="12125562" cy="411213"/>
          </a:xfrm>
          <a:prstGeom prst="rect">
            <a:avLst/>
          </a:prstGeom>
          <a:noFill/>
          <a:ln w="12700">
            <a:noFill/>
            <a:miter lim="800000"/>
            <a:headEnd type="none" w="sm" len="sm"/>
            <a:tailEnd type="none" w="sm" len="sm"/>
          </a:ln>
          <a:effectLst/>
        </p:spPr>
        <p:txBody>
          <a:bodyPr vert="horz" wrap="square" lIns="186521" tIns="149217" rIns="186521" bIns="149217" numCol="1" anchor="t" anchorCtr="0" compatLnSpc="1">
            <a:prstTxWarp prst="textNoShape">
              <a:avLst/>
            </a:prstTxWarp>
            <a:spAutoFit/>
          </a:bodyPr>
          <a:lstStyle/>
          <a:p>
            <a:pPr defTabSz="950843" eaLnBrk="0" hangingPunct="0"/>
            <a:r>
              <a:rPr lang="en-US" sz="714">
                <a:gradFill>
                  <a:gsLst>
                    <a:gs pos="0">
                      <a:schemeClr val="tx1"/>
                    </a:gs>
                    <a:gs pos="100000">
                      <a:schemeClr val="tx1"/>
                    </a:gs>
                  </a:gsLst>
                  <a:lin ang="5400000" scaled="0"/>
                </a:gradFill>
                <a:cs typeface="Segoe UI" pitchFamily="34" charset="0"/>
              </a:rPr>
              <a:t>© Copyright Microsoft Corporation. All rights reserved. </a:t>
            </a:r>
          </a:p>
        </p:txBody>
      </p:sp>
      <p:grpSp>
        <p:nvGrpSpPr>
          <p:cNvPr id="10" name="Group 9"/>
          <p:cNvGrpSpPr>
            <a:grpSpLocks noChangeAspect="1"/>
          </p:cNvGrpSpPr>
          <p:nvPr userDrawn="1"/>
        </p:nvGrpSpPr>
        <p:grpSpPr bwMode="black">
          <a:xfrm>
            <a:off x="466755" y="3220276"/>
            <a:ext cx="3100785" cy="665607"/>
            <a:chOff x="457200" y="1643393"/>
            <a:chExt cx="4492753" cy="964540"/>
          </a:xfrm>
        </p:grpSpPr>
        <p:pic>
          <p:nvPicPr>
            <p:cNvPr id="11" name="Picture 10"/>
            <p:cNvPicPr>
              <a:picLocks noChangeAspect="1"/>
            </p:cNvPicPr>
            <p:nvPr/>
          </p:nvPicPr>
          <p:blipFill>
            <a:blip r:embed="rId2"/>
            <a:stretch>
              <a:fillRect/>
            </a:stretch>
          </p:blipFill>
          <p:spPr bwMode="black">
            <a:xfrm>
              <a:off x="457200" y="1643393"/>
              <a:ext cx="964540" cy="964540"/>
            </a:xfrm>
            <a:prstGeom prst="rect">
              <a:avLst/>
            </a:prstGeom>
          </p:spPr>
        </p:pic>
        <p:sp>
          <p:nvSpPr>
            <p:cNvPr id="12"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pPr marL="0" marR="0" lvl="0" indent="0" defTabSz="932597"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013495551"/>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18223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Slide for Developer Code</a:t>
            </a:r>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50" y="1476623"/>
            <a:ext cx="11378776" cy="2027818"/>
          </a:xfrm>
        </p:spPr>
        <p:txBody>
          <a:bodyPr/>
          <a:lstStyle>
            <a:lvl1pPr marL="0" indent="0">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BD9376C-169E-45D2-BB49-866B62BE0564}" type="slidenum">
              <a:rPr>
                <a:gradFill>
                  <a:gsLst>
                    <a:gs pos="1250">
                      <a:srgbClr val="000000">
                        <a:lumMod val="50000"/>
                        <a:lumOff val="50000"/>
                      </a:srgbClr>
                    </a:gs>
                    <a:gs pos="99000">
                      <a:srgbClr val="000000">
                        <a:lumMod val="50000"/>
                        <a:lumOff val="50000"/>
                      </a:srgbClr>
                    </a:gs>
                  </a:gsLst>
                  <a:lin ang="5400000" scaled="0"/>
                </a:gradFill>
              </a:rPr>
              <a:pPr/>
              <a:t>‹#›</a:t>
            </a:fld>
            <a:endParaRPr>
              <a:gradFill>
                <a:gsLst>
                  <a:gs pos="1250">
                    <a:srgbClr val="000000">
                      <a:lumMod val="50000"/>
                      <a:lumOff val="50000"/>
                    </a:srgbClr>
                  </a:gs>
                  <a:gs pos="99000">
                    <a:srgbClr val="000000">
                      <a:lumMod val="50000"/>
                      <a:lumOff val="50000"/>
                    </a:srgbClr>
                  </a:gs>
                </a:gsLst>
                <a:lin ang="5400000" scaled="0"/>
              </a:gradFill>
            </a:endParaRPr>
          </a:p>
        </p:txBody>
      </p:sp>
      <p:sp>
        <p:nvSpPr>
          <p:cNvPr id="7" name="Footer Placeholder 6"/>
          <p:cNvSpPr>
            <a:spLocks noGrp="1"/>
          </p:cNvSpPr>
          <p:nvPr>
            <p:ph type="ftr" sz="quarter" idx="13"/>
          </p:nvPr>
        </p:nvSpPr>
        <p:spPr/>
        <p:txBody>
          <a:bodyPr/>
          <a:lstStyle/>
          <a:p>
            <a:pPr algn="l"/>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Tree>
    <p:extLst>
      <p:ext uri="{BB962C8B-B14F-4D97-AF65-F5344CB8AC3E}">
        <p14:creationId xmlns:p14="http://schemas.microsoft.com/office/powerpoint/2010/main" val="2590949521"/>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0" y="233153"/>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71016640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74702" y="2117165"/>
            <a:ext cx="8229535" cy="1828800"/>
          </a:xfrm>
          <a:noFill/>
        </p:spPr>
        <p:txBody>
          <a:bodyPr lIns="146304" tIns="91440" rIns="146304" bIns="91440" anchor="t" anchorCtr="0"/>
          <a:lstStyle>
            <a:lvl1pPr>
              <a:defRPr sz="5399" spc="-100" baseline="0">
                <a:gradFill>
                  <a:gsLst>
                    <a:gs pos="3333">
                      <a:schemeClr val="tx2"/>
                    </a:gs>
                    <a:gs pos="39000">
                      <a:schemeClr val="tx2"/>
                    </a:gs>
                  </a:gsLst>
                  <a:lin ang="5400000" scaled="0"/>
                </a:gradFill>
              </a:defRPr>
            </a:lvl1pPr>
          </a:lstStyle>
          <a:p>
            <a:r>
              <a:rPr lang="en-US"/>
              <a:t>Presentation title</a:t>
            </a:r>
          </a:p>
        </p:txBody>
      </p:sp>
      <p:grpSp>
        <p:nvGrpSpPr>
          <p:cNvPr id="6" name="Group 5"/>
          <p:cNvGrpSpPr>
            <a:grpSpLocks noChangeAspect="1"/>
          </p:cNvGrpSpPr>
          <p:nvPr/>
        </p:nvGrpSpPr>
        <p:grpSpPr bwMode="gray">
          <a:xfrm>
            <a:off x="457519" y="6154122"/>
            <a:ext cx="1681413" cy="360979"/>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0"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80603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39" y="1212850"/>
            <a:ext cx="11887200" cy="1895006"/>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2887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image" Target="../media/image19.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image" Target="../media/image1.png"/><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theme" Target="../theme/theme2.xml"/><Relationship Id="rId8" Type="http://schemas.openxmlformats.org/officeDocument/2006/relationships/slideLayout" Target="../slideLayouts/slideLayout39.xml"/><Relationship Id="rId51" Type="http://schemas.openxmlformats.org/officeDocument/2006/relationships/image" Target="../media/image20.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theme" Target="../theme/theme3.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63" Type="http://schemas.openxmlformats.org/officeDocument/2006/relationships/slideLayout" Target="../slideLayouts/slideLayout160.xml"/><Relationship Id="rId68" Type="http://schemas.openxmlformats.org/officeDocument/2006/relationships/slideLayout" Target="../slideLayouts/slideLayout165.xml"/><Relationship Id="rId84" Type="http://schemas.openxmlformats.org/officeDocument/2006/relationships/slideLayout" Target="../slideLayouts/slideLayout181.xml"/><Relationship Id="rId89" Type="http://schemas.openxmlformats.org/officeDocument/2006/relationships/slideLayout" Target="../slideLayouts/slideLayout186.xml"/><Relationship Id="rId112" Type="http://schemas.openxmlformats.org/officeDocument/2006/relationships/slideLayout" Target="../slideLayouts/slideLayout209.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07" Type="http://schemas.openxmlformats.org/officeDocument/2006/relationships/slideLayout" Target="../slideLayouts/slideLayout204.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3" Type="http://schemas.openxmlformats.org/officeDocument/2006/relationships/slideLayout" Target="../slideLayouts/slideLayout150.xml"/><Relationship Id="rId58" Type="http://schemas.openxmlformats.org/officeDocument/2006/relationships/slideLayout" Target="../slideLayouts/slideLayout155.xml"/><Relationship Id="rId66" Type="http://schemas.openxmlformats.org/officeDocument/2006/relationships/slideLayout" Target="../slideLayouts/slideLayout163.xml"/><Relationship Id="rId74" Type="http://schemas.openxmlformats.org/officeDocument/2006/relationships/slideLayout" Target="../slideLayouts/slideLayout171.xml"/><Relationship Id="rId79" Type="http://schemas.openxmlformats.org/officeDocument/2006/relationships/slideLayout" Target="../slideLayouts/slideLayout176.xml"/><Relationship Id="rId87" Type="http://schemas.openxmlformats.org/officeDocument/2006/relationships/slideLayout" Target="../slideLayouts/slideLayout184.xml"/><Relationship Id="rId102" Type="http://schemas.openxmlformats.org/officeDocument/2006/relationships/slideLayout" Target="../slideLayouts/slideLayout199.xml"/><Relationship Id="rId110" Type="http://schemas.openxmlformats.org/officeDocument/2006/relationships/slideLayout" Target="../slideLayouts/slideLayout207.xml"/><Relationship Id="rId5" Type="http://schemas.openxmlformats.org/officeDocument/2006/relationships/slideLayout" Target="../slideLayouts/slideLayout102.xml"/><Relationship Id="rId61" Type="http://schemas.openxmlformats.org/officeDocument/2006/relationships/slideLayout" Target="../slideLayouts/slideLayout158.xml"/><Relationship Id="rId82" Type="http://schemas.openxmlformats.org/officeDocument/2006/relationships/slideLayout" Target="../slideLayouts/slideLayout179.xml"/><Relationship Id="rId90" Type="http://schemas.openxmlformats.org/officeDocument/2006/relationships/slideLayout" Target="../slideLayouts/slideLayout187.xml"/><Relationship Id="rId95" Type="http://schemas.openxmlformats.org/officeDocument/2006/relationships/slideLayout" Target="../slideLayouts/slideLayout192.xml"/><Relationship Id="rId19" Type="http://schemas.openxmlformats.org/officeDocument/2006/relationships/slideLayout" Target="../slideLayouts/slideLayout11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56" Type="http://schemas.openxmlformats.org/officeDocument/2006/relationships/slideLayout" Target="../slideLayouts/slideLayout153.xml"/><Relationship Id="rId64" Type="http://schemas.openxmlformats.org/officeDocument/2006/relationships/slideLayout" Target="../slideLayouts/slideLayout161.xml"/><Relationship Id="rId69" Type="http://schemas.openxmlformats.org/officeDocument/2006/relationships/slideLayout" Target="../slideLayouts/slideLayout166.xml"/><Relationship Id="rId77" Type="http://schemas.openxmlformats.org/officeDocument/2006/relationships/slideLayout" Target="../slideLayouts/slideLayout174.xml"/><Relationship Id="rId100" Type="http://schemas.openxmlformats.org/officeDocument/2006/relationships/slideLayout" Target="../slideLayouts/slideLayout197.xml"/><Relationship Id="rId105" Type="http://schemas.openxmlformats.org/officeDocument/2006/relationships/slideLayout" Target="../slideLayouts/slideLayout202.xml"/><Relationship Id="rId113" Type="http://schemas.openxmlformats.org/officeDocument/2006/relationships/theme" Target="../theme/theme4.xml"/><Relationship Id="rId8" Type="http://schemas.openxmlformats.org/officeDocument/2006/relationships/slideLayout" Target="../slideLayouts/slideLayout105.xml"/><Relationship Id="rId51" Type="http://schemas.openxmlformats.org/officeDocument/2006/relationships/slideLayout" Target="../slideLayouts/slideLayout148.xml"/><Relationship Id="rId72" Type="http://schemas.openxmlformats.org/officeDocument/2006/relationships/slideLayout" Target="../slideLayouts/slideLayout169.xml"/><Relationship Id="rId80" Type="http://schemas.openxmlformats.org/officeDocument/2006/relationships/slideLayout" Target="../slideLayouts/slideLayout177.xml"/><Relationship Id="rId85" Type="http://schemas.openxmlformats.org/officeDocument/2006/relationships/slideLayout" Target="../slideLayouts/slideLayout182.xml"/><Relationship Id="rId93" Type="http://schemas.openxmlformats.org/officeDocument/2006/relationships/slideLayout" Target="../slideLayouts/slideLayout190.xml"/><Relationship Id="rId98" Type="http://schemas.openxmlformats.org/officeDocument/2006/relationships/slideLayout" Target="../slideLayouts/slideLayout195.xml"/><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59" Type="http://schemas.openxmlformats.org/officeDocument/2006/relationships/slideLayout" Target="../slideLayouts/slideLayout156.xml"/><Relationship Id="rId67" Type="http://schemas.openxmlformats.org/officeDocument/2006/relationships/slideLayout" Target="../slideLayouts/slideLayout164.xml"/><Relationship Id="rId103" Type="http://schemas.openxmlformats.org/officeDocument/2006/relationships/slideLayout" Target="../slideLayouts/slideLayout200.xml"/><Relationship Id="rId108" Type="http://schemas.openxmlformats.org/officeDocument/2006/relationships/slideLayout" Target="../slideLayouts/slideLayout205.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54" Type="http://schemas.openxmlformats.org/officeDocument/2006/relationships/slideLayout" Target="../slideLayouts/slideLayout151.xml"/><Relationship Id="rId62" Type="http://schemas.openxmlformats.org/officeDocument/2006/relationships/slideLayout" Target="../slideLayouts/slideLayout159.xml"/><Relationship Id="rId70" Type="http://schemas.openxmlformats.org/officeDocument/2006/relationships/slideLayout" Target="../slideLayouts/slideLayout167.xml"/><Relationship Id="rId75" Type="http://schemas.openxmlformats.org/officeDocument/2006/relationships/slideLayout" Target="../slideLayouts/slideLayout172.xml"/><Relationship Id="rId83" Type="http://schemas.openxmlformats.org/officeDocument/2006/relationships/slideLayout" Target="../slideLayouts/slideLayout180.xml"/><Relationship Id="rId88" Type="http://schemas.openxmlformats.org/officeDocument/2006/relationships/slideLayout" Target="../slideLayouts/slideLayout185.xml"/><Relationship Id="rId91" Type="http://schemas.openxmlformats.org/officeDocument/2006/relationships/slideLayout" Target="../slideLayouts/slideLayout188.xml"/><Relationship Id="rId96" Type="http://schemas.openxmlformats.org/officeDocument/2006/relationships/slideLayout" Target="../slideLayouts/slideLayout193.xml"/><Relationship Id="rId111" Type="http://schemas.openxmlformats.org/officeDocument/2006/relationships/slideLayout" Target="../slideLayouts/slideLayout208.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slideLayout" Target="../slideLayouts/slideLayout146.xml"/><Relationship Id="rId57" Type="http://schemas.openxmlformats.org/officeDocument/2006/relationships/slideLayout" Target="../slideLayouts/slideLayout154.xml"/><Relationship Id="rId106" Type="http://schemas.openxmlformats.org/officeDocument/2006/relationships/slideLayout" Target="../slideLayouts/slideLayout203.xml"/><Relationship Id="rId114" Type="http://schemas.openxmlformats.org/officeDocument/2006/relationships/image" Target="../media/image19.png"/><Relationship Id="rId10" Type="http://schemas.openxmlformats.org/officeDocument/2006/relationships/slideLayout" Target="../slideLayouts/slideLayout107.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52" Type="http://schemas.openxmlformats.org/officeDocument/2006/relationships/slideLayout" Target="../slideLayouts/slideLayout149.xml"/><Relationship Id="rId60" Type="http://schemas.openxmlformats.org/officeDocument/2006/relationships/slideLayout" Target="../slideLayouts/slideLayout157.xml"/><Relationship Id="rId65" Type="http://schemas.openxmlformats.org/officeDocument/2006/relationships/slideLayout" Target="../slideLayouts/slideLayout162.xml"/><Relationship Id="rId73" Type="http://schemas.openxmlformats.org/officeDocument/2006/relationships/slideLayout" Target="../slideLayouts/slideLayout170.xml"/><Relationship Id="rId78" Type="http://schemas.openxmlformats.org/officeDocument/2006/relationships/slideLayout" Target="../slideLayouts/slideLayout175.xml"/><Relationship Id="rId81" Type="http://schemas.openxmlformats.org/officeDocument/2006/relationships/slideLayout" Target="../slideLayouts/slideLayout178.xml"/><Relationship Id="rId86" Type="http://schemas.openxmlformats.org/officeDocument/2006/relationships/slideLayout" Target="../slideLayouts/slideLayout183.xml"/><Relationship Id="rId94" Type="http://schemas.openxmlformats.org/officeDocument/2006/relationships/slideLayout" Target="../slideLayouts/slideLayout191.xml"/><Relationship Id="rId99" Type="http://schemas.openxmlformats.org/officeDocument/2006/relationships/slideLayout" Target="../slideLayouts/slideLayout196.xml"/><Relationship Id="rId101" Type="http://schemas.openxmlformats.org/officeDocument/2006/relationships/slideLayout" Target="../slideLayouts/slideLayout19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9" Type="http://schemas.openxmlformats.org/officeDocument/2006/relationships/slideLayout" Target="../slideLayouts/slideLayout136.xml"/><Relationship Id="rId109" Type="http://schemas.openxmlformats.org/officeDocument/2006/relationships/slideLayout" Target="../slideLayouts/slideLayout206.xml"/><Relationship Id="rId34" Type="http://schemas.openxmlformats.org/officeDocument/2006/relationships/slideLayout" Target="../slideLayouts/slideLayout131.xml"/><Relationship Id="rId50" Type="http://schemas.openxmlformats.org/officeDocument/2006/relationships/slideLayout" Target="../slideLayouts/slideLayout147.xml"/><Relationship Id="rId55" Type="http://schemas.openxmlformats.org/officeDocument/2006/relationships/slideLayout" Target="../slideLayouts/slideLayout152.xml"/><Relationship Id="rId76" Type="http://schemas.openxmlformats.org/officeDocument/2006/relationships/slideLayout" Target="../slideLayouts/slideLayout173.xml"/><Relationship Id="rId97" Type="http://schemas.openxmlformats.org/officeDocument/2006/relationships/slideLayout" Target="../slideLayouts/slideLayout194.xml"/><Relationship Id="rId104" Type="http://schemas.openxmlformats.org/officeDocument/2006/relationships/slideLayout" Target="../slideLayouts/slideLayout201.xml"/><Relationship Id="rId7" Type="http://schemas.openxmlformats.org/officeDocument/2006/relationships/slideLayout" Target="../slideLayouts/slideLayout104.xml"/><Relationship Id="rId71" Type="http://schemas.openxmlformats.org/officeDocument/2006/relationships/slideLayout" Target="../slideLayouts/slideLayout168.xml"/><Relationship Id="rId92" Type="http://schemas.openxmlformats.org/officeDocument/2006/relationships/slideLayout" Target="../slideLayouts/slideLayout1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26" Type="http://schemas.openxmlformats.org/officeDocument/2006/relationships/slideLayout" Target="../slideLayouts/slideLayout235.xml"/><Relationship Id="rId3" Type="http://schemas.openxmlformats.org/officeDocument/2006/relationships/slideLayout" Target="../slideLayouts/slideLayout212.xml"/><Relationship Id="rId21" Type="http://schemas.openxmlformats.org/officeDocument/2006/relationships/slideLayout" Target="../slideLayouts/slideLayout230.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slideLayout" Target="../slideLayouts/slideLayout229.xml"/><Relationship Id="rId29" Type="http://schemas.openxmlformats.org/officeDocument/2006/relationships/slideLayout" Target="../slideLayouts/slideLayout238.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24" Type="http://schemas.openxmlformats.org/officeDocument/2006/relationships/slideLayout" Target="../slideLayouts/slideLayout233.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18" Type="http://schemas.openxmlformats.org/officeDocument/2006/relationships/slideLayout" Target="../slideLayouts/slideLayout256.xml"/><Relationship Id="rId26" Type="http://schemas.openxmlformats.org/officeDocument/2006/relationships/slideLayout" Target="../slideLayouts/slideLayout264.xml"/><Relationship Id="rId3" Type="http://schemas.openxmlformats.org/officeDocument/2006/relationships/slideLayout" Target="../slideLayouts/slideLayout241.xml"/><Relationship Id="rId21" Type="http://schemas.openxmlformats.org/officeDocument/2006/relationships/slideLayout" Target="../slideLayouts/slideLayout259.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17" Type="http://schemas.openxmlformats.org/officeDocument/2006/relationships/slideLayout" Target="../slideLayouts/slideLayout255.xml"/><Relationship Id="rId25" Type="http://schemas.openxmlformats.org/officeDocument/2006/relationships/slideLayout" Target="../slideLayouts/slideLayout263.xml"/><Relationship Id="rId2" Type="http://schemas.openxmlformats.org/officeDocument/2006/relationships/slideLayout" Target="../slideLayouts/slideLayout240.xml"/><Relationship Id="rId16" Type="http://schemas.openxmlformats.org/officeDocument/2006/relationships/slideLayout" Target="../slideLayouts/slideLayout254.xml"/><Relationship Id="rId20" Type="http://schemas.openxmlformats.org/officeDocument/2006/relationships/slideLayout" Target="../slideLayouts/slideLayout258.xml"/><Relationship Id="rId29" Type="http://schemas.openxmlformats.org/officeDocument/2006/relationships/slideLayout" Target="../slideLayouts/slideLayout267.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24" Type="http://schemas.openxmlformats.org/officeDocument/2006/relationships/slideLayout" Target="../slideLayouts/slideLayout262.xml"/><Relationship Id="rId5" Type="http://schemas.openxmlformats.org/officeDocument/2006/relationships/slideLayout" Target="../slideLayouts/slideLayout243.xml"/><Relationship Id="rId15" Type="http://schemas.openxmlformats.org/officeDocument/2006/relationships/slideLayout" Target="../slideLayouts/slideLayout253.xml"/><Relationship Id="rId23" Type="http://schemas.openxmlformats.org/officeDocument/2006/relationships/slideLayout" Target="../slideLayouts/slideLayout261.xml"/><Relationship Id="rId28" Type="http://schemas.openxmlformats.org/officeDocument/2006/relationships/slideLayout" Target="../slideLayouts/slideLayout266.xml"/><Relationship Id="rId10" Type="http://schemas.openxmlformats.org/officeDocument/2006/relationships/slideLayout" Target="../slideLayouts/slideLayout248.xml"/><Relationship Id="rId19" Type="http://schemas.openxmlformats.org/officeDocument/2006/relationships/slideLayout" Target="../slideLayouts/slideLayout257.xml"/><Relationship Id="rId31" Type="http://schemas.openxmlformats.org/officeDocument/2006/relationships/image" Target="../media/image1.png"/><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slideLayout" Target="../slideLayouts/slideLayout252.xml"/><Relationship Id="rId22" Type="http://schemas.openxmlformats.org/officeDocument/2006/relationships/slideLayout" Target="../slideLayouts/slideLayout260.xml"/><Relationship Id="rId27" Type="http://schemas.openxmlformats.org/officeDocument/2006/relationships/slideLayout" Target="../slideLayouts/slideLayout265.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26" Type="http://schemas.openxmlformats.org/officeDocument/2006/relationships/slideLayout" Target="../slideLayouts/slideLayout293.xml"/><Relationship Id="rId3" Type="http://schemas.openxmlformats.org/officeDocument/2006/relationships/slideLayout" Target="../slideLayouts/slideLayout270.xml"/><Relationship Id="rId21" Type="http://schemas.openxmlformats.org/officeDocument/2006/relationships/slideLayout" Target="../slideLayouts/slideLayout288.xml"/><Relationship Id="rId34" Type="http://schemas.openxmlformats.org/officeDocument/2006/relationships/image" Target="../media/image44.emf"/><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5" Type="http://schemas.openxmlformats.org/officeDocument/2006/relationships/slideLayout" Target="../slideLayouts/slideLayout292.xml"/><Relationship Id="rId33" Type="http://schemas.openxmlformats.org/officeDocument/2006/relationships/theme" Target="../theme/theme7.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29" Type="http://schemas.openxmlformats.org/officeDocument/2006/relationships/slideLayout" Target="../slideLayouts/slideLayout296.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24" Type="http://schemas.openxmlformats.org/officeDocument/2006/relationships/slideLayout" Target="../slideLayouts/slideLayout291.xml"/><Relationship Id="rId32" Type="http://schemas.openxmlformats.org/officeDocument/2006/relationships/slideLayout" Target="../slideLayouts/slideLayout299.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23" Type="http://schemas.openxmlformats.org/officeDocument/2006/relationships/slideLayout" Target="../slideLayouts/slideLayout290.xml"/><Relationship Id="rId28" Type="http://schemas.openxmlformats.org/officeDocument/2006/relationships/slideLayout" Target="../slideLayouts/slideLayout295.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31" Type="http://schemas.openxmlformats.org/officeDocument/2006/relationships/slideLayout" Target="../slideLayouts/slideLayout298.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 Id="rId22" Type="http://schemas.openxmlformats.org/officeDocument/2006/relationships/slideLayout" Target="../slideLayouts/slideLayout289.xml"/><Relationship Id="rId27" Type="http://schemas.openxmlformats.org/officeDocument/2006/relationships/slideLayout" Target="../slideLayouts/slideLayout294.xml"/><Relationship Id="rId30" Type="http://schemas.openxmlformats.org/officeDocument/2006/relationships/slideLayout" Target="../slideLayouts/slideLayout2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 Type="http://schemas.openxmlformats.org/officeDocument/2006/relationships/slideLayout" Target="../slideLayouts/slideLayout302.xml"/><Relationship Id="rId21" Type="http://schemas.openxmlformats.org/officeDocument/2006/relationships/slideLayout" Target="../slideLayouts/slideLayout320.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image" Target="../media/image44.emf"/><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26" Type="http://schemas.openxmlformats.org/officeDocument/2006/relationships/slideLayout" Target="../slideLayouts/slideLayout351.xml"/><Relationship Id="rId3" Type="http://schemas.openxmlformats.org/officeDocument/2006/relationships/slideLayout" Target="../slideLayouts/slideLayout328.xml"/><Relationship Id="rId21" Type="http://schemas.openxmlformats.org/officeDocument/2006/relationships/slideLayout" Target="../slideLayouts/slideLayout346.xml"/><Relationship Id="rId34" Type="http://schemas.openxmlformats.org/officeDocument/2006/relationships/image" Target="../media/image55.png"/><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slideLayout" Target="../slideLayouts/slideLayout350.xml"/><Relationship Id="rId33" Type="http://schemas.openxmlformats.org/officeDocument/2006/relationships/theme" Target="../theme/theme9.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0" Type="http://schemas.openxmlformats.org/officeDocument/2006/relationships/slideLayout" Target="../slideLayouts/slideLayout345.xml"/><Relationship Id="rId29" Type="http://schemas.openxmlformats.org/officeDocument/2006/relationships/slideLayout" Target="../slideLayouts/slideLayout354.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slideLayout" Target="../slideLayouts/slideLayout349.xml"/><Relationship Id="rId32" Type="http://schemas.openxmlformats.org/officeDocument/2006/relationships/slideLayout" Target="../slideLayouts/slideLayout357.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28" Type="http://schemas.openxmlformats.org/officeDocument/2006/relationships/slideLayout" Target="../slideLayouts/slideLayout353.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31" Type="http://schemas.openxmlformats.org/officeDocument/2006/relationships/slideLayout" Target="../slideLayouts/slideLayout356.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 Id="rId27" Type="http://schemas.openxmlformats.org/officeDocument/2006/relationships/slideLayout" Target="../slideLayouts/slideLayout352.xml"/><Relationship Id="rId30" Type="http://schemas.openxmlformats.org/officeDocument/2006/relationships/slideLayout" Target="../slideLayouts/slideLayout3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7" y="567457"/>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7" y="1853742"/>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33" cstate="print">
            <a:extLst>
              <a:ext uri="{28A0092B-C50C-407E-A947-70E740481C1C}">
                <a14:useLocalDpi xmlns:a14="http://schemas.microsoft.com/office/drawing/2010/main"/>
              </a:ext>
            </a:extLst>
          </a:blip>
          <a:srcRect b="249"/>
          <a:stretch/>
        </p:blipFill>
        <p:spPr>
          <a:xfrm>
            <a:off x="12539569"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881724970"/>
      </p:ext>
    </p:extLst>
  </p:cSld>
  <p:clrMap bg1="lt1" tx1="dk1" bg2="lt2" tx2="dk2" accent1="accent1" accent2="accent2" accent3="accent3" accent4="accent4" accent5="accent5" accent6="accent6" hlink="hlink" folHlink="folHlink"/>
  <p:sldLayoutIdLst>
    <p:sldLayoutId id="2147484552" r:id="rId1"/>
    <p:sldLayoutId id="2147484553" r:id="rId2"/>
    <p:sldLayoutId id="2147484555" r:id="rId3"/>
    <p:sldLayoutId id="2147484554" r:id="rId4"/>
    <p:sldLayoutId id="2147484575" r:id="rId5"/>
    <p:sldLayoutId id="2147484556" r:id="rId6"/>
    <p:sldLayoutId id="2147484557" r:id="rId7"/>
    <p:sldLayoutId id="2147484558" r:id="rId8"/>
    <p:sldLayoutId id="2147484559" r:id="rId9"/>
    <p:sldLayoutId id="2147484560" r:id="rId10"/>
    <p:sldLayoutId id="2147484561" r:id="rId11"/>
    <p:sldLayoutId id="2147484562" r:id="rId12"/>
    <p:sldLayoutId id="2147484565" r:id="rId13"/>
    <p:sldLayoutId id="2147484578" r:id="rId14"/>
    <p:sldLayoutId id="2147484563" r:id="rId15"/>
    <p:sldLayoutId id="2147484564" r:id="rId16"/>
    <p:sldLayoutId id="2147484566" r:id="rId17"/>
    <p:sldLayoutId id="2147484567" r:id="rId18"/>
    <p:sldLayoutId id="2147484568" r:id="rId19"/>
    <p:sldLayoutId id="2147484577" r:id="rId20"/>
    <p:sldLayoutId id="2147484570" r:id="rId21"/>
    <p:sldLayoutId id="2147484571" r:id="rId22"/>
    <p:sldLayoutId id="2147484572" r:id="rId23"/>
    <p:sldLayoutId id="2147484576" r:id="rId24"/>
    <p:sldLayoutId id="2147484579" r:id="rId25"/>
    <p:sldLayoutId id="2147484581" r:id="rId26"/>
    <p:sldLayoutId id="2147484582" r:id="rId27"/>
    <p:sldLayoutId id="2147484583" r:id="rId28"/>
    <p:sldLayoutId id="2147484666" r:id="rId29"/>
    <p:sldLayoutId id="2147484782" r:id="rId30"/>
    <p:sldLayoutId id="2147484904" r:id="rId31"/>
  </p:sldLayoutIdLst>
  <p:transition>
    <p:fade/>
  </p:transition>
  <p:hf sldNum="0"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4" userDrawn="1">
          <p15:clr>
            <a:srgbClr val="C35EA4"/>
          </p15:clr>
        </p15:guide>
        <p15:guide id="36" pos="4003" userDrawn="1">
          <p15:clr>
            <a:srgbClr val="C35EA4"/>
          </p15:clr>
        </p15:guide>
        <p15:guide id="37" pos="5083" userDrawn="1">
          <p15:clr>
            <a:srgbClr val="C35EA4"/>
          </p15:clr>
        </p15:guide>
        <p15:guide id="38" pos="5230" userDrawn="1">
          <p15:clr>
            <a:srgbClr val="C35EA4"/>
          </p15:clr>
        </p15:guide>
        <p15:guide id="39" pos="6323" userDrawn="1">
          <p15:clr>
            <a:srgbClr val="C35EA4"/>
          </p15:clr>
        </p15:guide>
        <p15:guide id="40" pos="6469" userDrawn="1">
          <p15:clr>
            <a:srgbClr val="C35EA4"/>
          </p15:clr>
        </p15:guide>
        <p15:guide id="41" pos="293" userDrawn="1">
          <p15:clr>
            <a:srgbClr val="F26B43"/>
          </p15:clr>
        </p15:guide>
        <p15:guide id="42" pos="7565"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0"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8" y="567458"/>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8" y="1853743"/>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49" cstate="print">
            <a:extLst>
              <a:ext uri="{28A0092B-C50C-407E-A947-70E740481C1C}">
                <a14:useLocalDpi xmlns:a14="http://schemas.microsoft.com/office/drawing/2010/main"/>
              </a:ext>
            </a:extLst>
          </a:blip>
          <a:srcRect b="249"/>
          <a:stretch/>
        </p:blipFill>
        <p:spPr>
          <a:xfrm>
            <a:off x="12539570"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4" y="6578601"/>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pic>
        <p:nvPicPr>
          <p:cNvPr id="6" name="Picture 5">
            <a:extLst>
              <a:ext uri="{FF2B5EF4-FFF2-40B4-BE49-F238E27FC236}">
                <a16:creationId xmlns:a16="http://schemas.microsoft.com/office/drawing/2014/main" id="{1392C355-9BA5-4321-82DE-C37C9EC93D12}"/>
              </a:ext>
            </a:extLst>
          </p:cNvPr>
          <p:cNvPicPr>
            <a:picLocks noChangeAspect="1"/>
          </p:cNvPicPr>
          <p:nvPr/>
        </p:nvPicPr>
        <p:blipFill>
          <a:blip r:embed="rId50" cstate="screen">
            <a:extLst>
              <a:ext uri="{28A0092B-C50C-407E-A947-70E740481C1C}">
                <a14:useLocalDpi xmlns:a14="http://schemas.microsoft.com/office/drawing/2010/main"/>
              </a:ext>
            </a:extLst>
          </a:blip>
          <a:stretch>
            <a:fillRect/>
          </a:stretch>
        </p:blipFill>
        <p:spPr>
          <a:xfrm rot="5400000">
            <a:off x="9393899" y="3050514"/>
            <a:ext cx="6995160" cy="894134"/>
          </a:xfrm>
          <a:prstGeom prst="rect">
            <a:avLst/>
          </a:prstGeom>
        </p:spPr>
      </p:pic>
      <p:pic>
        <p:nvPicPr>
          <p:cNvPr id="7" name="Picture 6">
            <a:extLst>
              <a:ext uri="{FF2B5EF4-FFF2-40B4-BE49-F238E27FC236}">
                <a16:creationId xmlns:a16="http://schemas.microsoft.com/office/drawing/2014/main" id="{4ABBF283-447C-46BE-AAE0-E6D82D8EF72A}"/>
              </a:ext>
            </a:extLst>
          </p:cNvPr>
          <p:cNvPicPr>
            <a:picLocks noChangeAspect="1"/>
          </p:cNvPicPr>
          <p:nvPr userDrawn="1"/>
        </p:nvPicPr>
        <p:blipFill>
          <a:blip r:embed="rId51"/>
          <a:stretch>
            <a:fillRect/>
          </a:stretch>
        </p:blipFill>
        <p:spPr>
          <a:xfrm rot="5400000">
            <a:off x="9371796" y="3072300"/>
            <a:ext cx="6995160" cy="849926"/>
          </a:xfrm>
          <a:prstGeom prst="rect">
            <a:avLst/>
          </a:prstGeom>
        </p:spPr>
      </p:pic>
    </p:spTree>
    <p:extLst>
      <p:ext uri="{BB962C8B-B14F-4D97-AF65-F5344CB8AC3E}">
        <p14:creationId xmlns:p14="http://schemas.microsoft.com/office/powerpoint/2010/main" val="2234362671"/>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 id="2147484602" r:id="rId18"/>
    <p:sldLayoutId id="2147484603" r:id="rId19"/>
    <p:sldLayoutId id="2147484604" r:id="rId20"/>
    <p:sldLayoutId id="2147484605" r:id="rId21"/>
    <p:sldLayoutId id="2147484606" r:id="rId22"/>
    <p:sldLayoutId id="2147484607" r:id="rId23"/>
    <p:sldLayoutId id="2147484608" r:id="rId24"/>
    <p:sldLayoutId id="2147484609" r:id="rId25"/>
    <p:sldLayoutId id="2147484610" r:id="rId26"/>
    <p:sldLayoutId id="2147484611" r:id="rId27"/>
    <p:sldLayoutId id="2147484612" r:id="rId28"/>
    <p:sldLayoutId id="2147484613" r:id="rId29"/>
    <p:sldLayoutId id="2147484614" r:id="rId30"/>
    <p:sldLayoutId id="2147484615" r:id="rId31"/>
    <p:sldLayoutId id="2147484616" r:id="rId32"/>
    <p:sldLayoutId id="2147484617" r:id="rId33"/>
    <p:sldLayoutId id="2147484618" r:id="rId34"/>
    <p:sldLayoutId id="2147484619" r:id="rId35"/>
    <p:sldLayoutId id="2147484620" r:id="rId36"/>
    <p:sldLayoutId id="2147484621" r:id="rId37"/>
    <p:sldLayoutId id="2147484622" r:id="rId38"/>
    <p:sldLayoutId id="2147484623" r:id="rId39"/>
    <p:sldLayoutId id="2147484624" r:id="rId40"/>
    <p:sldLayoutId id="2147484625" r:id="rId41"/>
    <p:sldLayoutId id="2147484626" r:id="rId42"/>
    <p:sldLayoutId id="2147484627" r:id="rId43"/>
    <p:sldLayoutId id="2147484628" r:id="rId44"/>
    <p:sldLayoutId id="2147484629" r:id="rId45"/>
    <p:sldLayoutId id="2147484630" r:id="rId46"/>
    <p:sldLayoutId id="2147484631" r:id="rId47"/>
  </p:sldLayoutIdLst>
  <p:transition>
    <p:fade/>
  </p:transition>
  <p:txStyles>
    <p:titleStyle>
      <a:lvl1pPr algn="l" defTabSz="932563"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56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406" indent="0" algn="l" defTabSz="93256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56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2"/>
            <a:ext cx="11375536" cy="76278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31280" y="1476623"/>
            <a:ext cx="11378776" cy="2096876"/>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3"/>
          </p:nvPr>
        </p:nvSpPr>
        <p:spPr>
          <a:xfrm>
            <a:off x="531280" y="6601283"/>
            <a:ext cx="3394505" cy="160091"/>
          </a:xfrm>
          <a:prstGeom prst="rect">
            <a:avLst/>
          </a:prstGeom>
        </p:spPr>
        <p:txBody>
          <a:bodyPr vert="horz" wrap="square" lIns="0" tIns="0" rIns="0" bIns="0" rtlCol="0" anchor="b" anchorCtr="0">
            <a:spAutoFit/>
          </a:bodyPr>
          <a:lstStyle>
            <a:lvl1pPr algn="r">
              <a:defRPr sz="1020">
                <a:gradFill>
                  <a:gsLst>
                    <a:gs pos="1250">
                      <a:schemeClr val="tx1">
                        <a:lumMod val="50000"/>
                        <a:lumOff val="50000"/>
                      </a:schemeClr>
                    </a:gs>
                    <a:gs pos="99000">
                      <a:schemeClr val="tx1">
                        <a:lumMod val="50000"/>
                        <a:lumOff val="50000"/>
                      </a:schemeClr>
                    </a:gs>
                  </a:gsLst>
                  <a:lin ang="5400000" scaled="0"/>
                </a:gradFill>
              </a:defRPr>
            </a:lvl1pPr>
          </a:lstStyle>
          <a:p>
            <a:pPr algn="l" defTabSz="932559"/>
            <a:r>
              <a:rPr lang="en-US">
                <a:gradFill>
                  <a:gsLst>
                    <a:gs pos="1250">
                      <a:srgbClr val="000000">
                        <a:lumMod val="50000"/>
                        <a:lumOff val="50000"/>
                      </a:srgbClr>
                    </a:gs>
                    <a:gs pos="99000">
                      <a:srgbClr val="000000">
                        <a:lumMod val="50000"/>
                        <a:lumOff val="50000"/>
                      </a:srgbClr>
                    </a:gs>
                  </a:gsLst>
                  <a:lin ang="5400000" scaled="0"/>
                </a:gradFill>
              </a:rPr>
              <a:t>Microsoft Confidential</a:t>
            </a:r>
          </a:p>
        </p:txBody>
      </p:sp>
      <p:sp>
        <p:nvSpPr>
          <p:cNvPr id="6" name="Slide Number Placeholder 5"/>
          <p:cNvSpPr>
            <a:spLocks noGrp="1"/>
          </p:cNvSpPr>
          <p:nvPr>
            <p:ph type="sldNum" sz="quarter" idx="4"/>
          </p:nvPr>
        </p:nvSpPr>
        <p:spPr>
          <a:xfrm>
            <a:off x="10966739" y="6601283"/>
            <a:ext cx="943317" cy="160091"/>
          </a:xfrm>
          <a:prstGeom prst="rect">
            <a:avLst/>
          </a:prstGeom>
        </p:spPr>
        <p:txBody>
          <a:bodyPr vert="horz" wrap="square" lIns="0" tIns="0" rIns="0" bIns="0" rtlCol="0" anchor="b" anchorCtr="0">
            <a:spAutoFit/>
          </a:bodyPr>
          <a:lstStyle>
            <a:lvl1pPr algn="r">
              <a:defRPr lang="en-US" sz="1020" smtClean="0">
                <a:gradFill>
                  <a:gsLst>
                    <a:gs pos="1250">
                      <a:schemeClr val="tx1">
                        <a:lumMod val="50000"/>
                        <a:lumOff val="50000"/>
                      </a:schemeClr>
                    </a:gs>
                    <a:gs pos="99000">
                      <a:schemeClr val="tx1">
                        <a:lumMod val="50000"/>
                        <a:lumOff val="50000"/>
                      </a:schemeClr>
                    </a:gs>
                  </a:gsLst>
                  <a:lin ang="5400000" scaled="0"/>
                </a:gradFill>
              </a:defRPr>
            </a:lvl1pPr>
          </a:lstStyle>
          <a:p>
            <a:pPr defTabSz="932559"/>
            <a:fld id="{1BD9376C-169E-45D2-BB49-866B62BE0564}" type="slidenum">
              <a:rPr lang="en-US" smtClean="0">
                <a:gradFill>
                  <a:gsLst>
                    <a:gs pos="1250">
                      <a:srgbClr val="000000">
                        <a:lumMod val="50000"/>
                        <a:lumOff val="50000"/>
                      </a:srgbClr>
                    </a:gs>
                    <a:gs pos="99000">
                      <a:srgbClr val="000000">
                        <a:lumMod val="50000"/>
                        <a:lumOff val="50000"/>
                      </a:srgbClr>
                    </a:gs>
                  </a:gsLst>
                  <a:lin ang="5400000" scaled="0"/>
                </a:gradFill>
              </a:rPr>
              <a:pPr defTabSz="932559"/>
              <a:t>‹#›</a:t>
            </a:fld>
            <a:endParaRPr lang="en-US">
              <a:gradFill>
                <a:gsLst>
                  <a:gs pos="1250">
                    <a:srgbClr val="000000">
                      <a:lumMod val="50000"/>
                      <a:lumOff val="50000"/>
                    </a:srgbClr>
                  </a:gs>
                  <a:gs pos="99000">
                    <a:srgbClr val="000000">
                      <a:lumMod val="50000"/>
                      <a:lumOff val="50000"/>
                    </a:srgbClr>
                  </a:gs>
                </a:gsLst>
                <a:lin ang="5400000" scaled="0"/>
              </a:gradFill>
            </a:endParaRPr>
          </a:p>
        </p:txBody>
      </p:sp>
    </p:spTree>
    <p:extLst>
      <p:ext uri="{BB962C8B-B14F-4D97-AF65-F5344CB8AC3E}">
        <p14:creationId xmlns:p14="http://schemas.microsoft.com/office/powerpoint/2010/main" val="3310204283"/>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 id="2147484660" r:id="rId15"/>
    <p:sldLayoutId id="2147484661" r:id="rId16"/>
    <p:sldLayoutId id="2147484662" r:id="rId17"/>
    <p:sldLayoutId id="2147484663" r:id="rId18"/>
    <p:sldLayoutId id="2147484664" r:id="rId19"/>
  </p:sldLayoutIdLst>
  <p:transition>
    <p:fade/>
  </p:transition>
  <p:txStyles>
    <p:titleStyle>
      <a:lvl1pPr algn="l" defTabSz="932559" rtl="0" eaLnBrk="1" latinLnBrk="0" hangingPunct="1">
        <a:lnSpc>
          <a:spcPct val="90000"/>
        </a:lnSpc>
        <a:spcBef>
          <a:spcPct val="0"/>
        </a:spcBef>
        <a:buNone/>
        <a:defRPr lang="en-US" sz="5507" b="0" kern="1200" cap="none" spc="-102" baseline="0" dirty="0" smtClean="0">
          <a:ln w="3175">
            <a:noFill/>
          </a:ln>
          <a:solidFill>
            <a:schemeClr val="accent1"/>
          </a:soli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90000"/>
        <a:buFont typeface="Wingdings" pitchFamily="2" charset="2"/>
        <a:buChar char=""/>
        <a:tabLst/>
        <a:defRPr sz="3672" kern="1200" spc="-71" baseline="0">
          <a:gradFill>
            <a:gsLst>
              <a:gs pos="1250">
                <a:schemeClr val="tx1"/>
              </a:gs>
              <a:gs pos="100000">
                <a:schemeClr val="tx1"/>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tx1"/>
              </a:gs>
              <a:gs pos="100000">
                <a:schemeClr val="tx1"/>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tx1"/>
              </a:gs>
              <a:gs pos="100000">
                <a:schemeClr val="tx1"/>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tx1"/>
              </a:gs>
              <a:gs pos="100000">
                <a:schemeClr val="tx1"/>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tx1"/>
              </a:gs>
              <a:gs pos="100000">
                <a:schemeClr val="tx1"/>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697795"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695467" cy="1974454"/>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114" cstate="screen">
            <a:extLst>
              <a:ext uri="{28A0092B-C50C-407E-A947-70E740481C1C}">
                <a14:useLocalDpi xmlns:a14="http://schemas.microsoft.com/office/drawing/2010/main"/>
              </a:ext>
            </a:extLst>
          </a:blip>
          <a:stretch>
            <a:fillRect/>
          </a:stretch>
        </p:blipFill>
        <p:spPr>
          <a:xfrm rot="5400000">
            <a:off x="9393899" y="3050514"/>
            <a:ext cx="6995160" cy="894134"/>
          </a:xfrm>
          <a:prstGeom prst="rect">
            <a:avLst/>
          </a:prstGeom>
        </p:spPr>
      </p:pic>
      <p:sp>
        <p:nvSpPr>
          <p:cNvPr id="3" name="Slide Number Placeholder 2">
            <a:extLst>
              <a:ext uri="{FF2B5EF4-FFF2-40B4-BE49-F238E27FC236}">
                <a16:creationId xmlns:a16="http://schemas.microsoft.com/office/drawing/2014/main" id="{54886F73-CA64-4225-B2D9-38FD98E87E30}"/>
              </a:ext>
            </a:extLst>
          </p:cNvPr>
          <p:cNvSpPr>
            <a:spLocks noGrp="1"/>
          </p:cNvSpPr>
          <p:nvPr>
            <p:ph type="sldNum" sz="quarter" idx="4"/>
          </p:nvPr>
        </p:nvSpPr>
        <p:spPr>
          <a:xfrm>
            <a:off x="12106832" y="6791533"/>
            <a:ext cx="160301" cy="156966"/>
          </a:xfrm>
          <a:prstGeom prst="rect">
            <a:avLst/>
          </a:prstGeom>
        </p:spPr>
        <p:txBody>
          <a:bodyPr vert="horz" wrap="none" lIns="0" tIns="0" rIns="0" bIns="0" rtlCol="0" anchor="ctr">
            <a:spAutoFit/>
          </a:bodyPr>
          <a:lstStyle>
            <a:lvl1pPr algn="r">
              <a:defRPr sz="1020">
                <a:solidFill>
                  <a:schemeClr val="tx1"/>
                </a:solidFill>
              </a:defRPr>
            </a:lvl1pPr>
          </a:lstStyle>
          <a:p>
            <a:fld id="{FE0CDD28-ECB8-48A8-A396-B720C5432FDB}" type="slidenum">
              <a:rPr lang="en-IN" smtClean="0"/>
              <a:pPr/>
              <a:t>‹#›</a:t>
            </a:fld>
            <a:endParaRPr lang="en-IN"/>
          </a:p>
        </p:txBody>
      </p:sp>
      <p:sp>
        <p:nvSpPr>
          <p:cNvPr id="5" name="Footer Placeholder 4">
            <a:extLst>
              <a:ext uri="{FF2B5EF4-FFF2-40B4-BE49-F238E27FC236}">
                <a16:creationId xmlns:a16="http://schemas.microsoft.com/office/drawing/2014/main" id="{0A817F05-BF46-4CE4-BB01-9F8B4DC1A1F7}"/>
              </a:ext>
            </a:extLst>
          </p:cNvPr>
          <p:cNvSpPr>
            <a:spLocks noGrp="1"/>
          </p:cNvSpPr>
          <p:nvPr>
            <p:ph type="ftr" sz="quarter" idx="3"/>
          </p:nvPr>
        </p:nvSpPr>
        <p:spPr>
          <a:xfrm>
            <a:off x="466368" y="6791540"/>
            <a:ext cx="2153487" cy="156952"/>
          </a:xfrm>
          <a:prstGeom prst="rect">
            <a:avLst/>
          </a:prstGeom>
        </p:spPr>
        <p:txBody>
          <a:bodyPr vert="horz" wrap="none" lIns="0" tIns="0" rIns="0" bIns="0" rtlCol="0" anchor="ctr">
            <a:spAutoFit/>
          </a:bodyPr>
          <a:lstStyle>
            <a:lvl1pPr algn="ctr">
              <a:defRPr sz="1020">
                <a:solidFill>
                  <a:schemeClr val="tx1"/>
                </a:solidFill>
              </a:defRPr>
            </a:lvl1pPr>
          </a:lstStyle>
          <a:p>
            <a:r>
              <a:rPr lang="en-IN"/>
              <a:t>Microsoft Confidential—Internal Only</a:t>
            </a:r>
          </a:p>
        </p:txBody>
      </p:sp>
    </p:spTree>
    <p:extLst>
      <p:ext uri="{BB962C8B-B14F-4D97-AF65-F5344CB8AC3E}">
        <p14:creationId xmlns:p14="http://schemas.microsoft.com/office/powerpoint/2010/main" val="3678499352"/>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 id="2147484685" r:id="rId18"/>
    <p:sldLayoutId id="2147484686" r:id="rId19"/>
    <p:sldLayoutId id="2147484687" r:id="rId20"/>
    <p:sldLayoutId id="2147484688" r:id="rId21"/>
    <p:sldLayoutId id="2147484689" r:id="rId22"/>
    <p:sldLayoutId id="2147484690" r:id="rId23"/>
    <p:sldLayoutId id="2147484691" r:id="rId24"/>
    <p:sldLayoutId id="2147484692" r:id="rId25"/>
    <p:sldLayoutId id="2147484693" r:id="rId26"/>
    <p:sldLayoutId id="2147484694" r:id="rId27"/>
    <p:sldLayoutId id="2147484695" r:id="rId28"/>
    <p:sldLayoutId id="2147484696" r:id="rId29"/>
    <p:sldLayoutId id="2147484697" r:id="rId30"/>
    <p:sldLayoutId id="2147484698" r:id="rId31"/>
    <p:sldLayoutId id="2147484699" r:id="rId32"/>
    <p:sldLayoutId id="2147484700" r:id="rId33"/>
    <p:sldLayoutId id="2147484701" r:id="rId34"/>
    <p:sldLayoutId id="2147484702" r:id="rId35"/>
    <p:sldLayoutId id="2147484703" r:id="rId36"/>
    <p:sldLayoutId id="2147484704" r:id="rId37"/>
    <p:sldLayoutId id="2147484705" r:id="rId38"/>
    <p:sldLayoutId id="2147484706" r:id="rId39"/>
    <p:sldLayoutId id="2147484707" r:id="rId40"/>
    <p:sldLayoutId id="2147484708" r:id="rId41"/>
    <p:sldLayoutId id="2147484709" r:id="rId42"/>
    <p:sldLayoutId id="2147484710" r:id="rId43"/>
    <p:sldLayoutId id="2147484711" r:id="rId44"/>
    <p:sldLayoutId id="2147484712" r:id="rId45"/>
    <p:sldLayoutId id="2147484713" r:id="rId46"/>
    <p:sldLayoutId id="2147484714" r:id="rId47"/>
    <p:sldLayoutId id="2147484715" r:id="rId48"/>
    <p:sldLayoutId id="2147484716" r:id="rId49"/>
    <p:sldLayoutId id="2147484717" r:id="rId50"/>
    <p:sldLayoutId id="2147484718" r:id="rId51"/>
    <p:sldLayoutId id="2147484719" r:id="rId52"/>
    <p:sldLayoutId id="2147484720" r:id="rId53"/>
    <p:sldLayoutId id="2147484721" r:id="rId54"/>
    <p:sldLayoutId id="2147484722" r:id="rId55"/>
    <p:sldLayoutId id="2147484723" r:id="rId56"/>
    <p:sldLayoutId id="2147484724" r:id="rId57"/>
    <p:sldLayoutId id="2147484725" r:id="rId58"/>
    <p:sldLayoutId id="2147484726" r:id="rId59"/>
    <p:sldLayoutId id="2147484727" r:id="rId60"/>
    <p:sldLayoutId id="2147484728" r:id="rId61"/>
    <p:sldLayoutId id="2147484729" r:id="rId62"/>
    <p:sldLayoutId id="2147484730" r:id="rId63"/>
    <p:sldLayoutId id="2147484731" r:id="rId64"/>
    <p:sldLayoutId id="2147484732" r:id="rId65"/>
    <p:sldLayoutId id="2147484733" r:id="rId66"/>
    <p:sldLayoutId id="2147484734" r:id="rId67"/>
    <p:sldLayoutId id="2147484735" r:id="rId68"/>
    <p:sldLayoutId id="2147484736" r:id="rId69"/>
    <p:sldLayoutId id="2147484737" r:id="rId70"/>
    <p:sldLayoutId id="2147484738" r:id="rId71"/>
    <p:sldLayoutId id="2147484739" r:id="rId72"/>
    <p:sldLayoutId id="2147484740" r:id="rId73"/>
    <p:sldLayoutId id="2147484741" r:id="rId74"/>
    <p:sldLayoutId id="2147484742" r:id="rId75"/>
    <p:sldLayoutId id="2147484743" r:id="rId76"/>
    <p:sldLayoutId id="2147484744" r:id="rId77"/>
    <p:sldLayoutId id="2147484745" r:id="rId78"/>
    <p:sldLayoutId id="2147484746" r:id="rId79"/>
    <p:sldLayoutId id="2147484747" r:id="rId80"/>
    <p:sldLayoutId id="2147484748" r:id="rId81"/>
    <p:sldLayoutId id="2147484749"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760" r:id="rId93"/>
    <p:sldLayoutId id="2147484761" r:id="rId94"/>
    <p:sldLayoutId id="2147484762" r:id="rId95"/>
    <p:sldLayoutId id="2147484763" r:id="rId96"/>
    <p:sldLayoutId id="2147484764" r:id="rId97"/>
    <p:sldLayoutId id="2147484765" r:id="rId98"/>
    <p:sldLayoutId id="2147484766" r:id="rId99"/>
    <p:sldLayoutId id="2147484767" r:id="rId100"/>
    <p:sldLayoutId id="2147484768" r:id="rId101"/>
    <p:sldLayoutId id="2147484769" r:id="rId102"/>
    <p:sldLayoutId id="2147484770" r:id="rId103"/>
    <p:sldLayoutId id="2147484771" r:id="rId104"/>
    <p:sldLayoutId id="2147484772" r:id="rId105"/>
    <p:sldLayoutId id="2147484773" r:id="rId106"/>
    <p:sldLayoutId id="2147484774" r:id="rId107"/>
    <p:sldLayoutId id="2147484775" r:id="rId108"/>
    <p:sldLayoutId id="2147484776" r:id="rId109"/>
    <p:sldLayoutId id="2147484777" r:id="rId110"/>
    <p:sldLayoutId id="2147484778" r:id="rId111"/>
    <p:sldLayoutId id="2147484781" r:id="rId112"/>
  </p:sldLayoutIdLst>
  <p:transition>
    <p:fade/>
  </p:transition>
  <p:hf hdr="0" dt="0"/>
  <p:txStyles>
    <p:titleStyle>
      <a:lvl1pPr algn="l" defTabSz="932563" rtl="0" eaLnBrk="1" latinLnBrk="0" hangingPunct="1">
        <a:lnSpc>
          <a:spcPct val="90000"/>
        </a:lnSpc>
        <a:spcBef>
          <a:spcPct val="0"/>
        </a:spcBef>
        <a:buNone/>
        <a:defRPr lang="en-US" sz="3264" b="0" kern="1200" cap="none" spc="-102" baseline="0" dirty="0" smtClean="0">
          <a:ln w="3175">
            <a:noFill/>
          </a:ln>
          <a:solidFill>
            <a:schemeClr val="tx1"/>
          </a:soli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672" kern="1200" spc="0" baseline="0">
          <a:solidFill>
            <a:schemeClr val="tx1"/>
          </a:soli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solidFill>
            <a:schemeClr val="tx1"/>
          </a:soli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36" kern="1200" spc="0" baseline="0">
          <a:solidFill>
            <a:schemeClr val="tx1"/>
          </a:soli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632" kern="1200" spc="0" baseline="0">
          <a:solidFill>
            <a:schemeClr val="tx1"/>
          </a:soli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632" kern="1200" spc="0" baseline="0">
          <a:solidFill>
            <a:schemeClr val="tx1"/>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4320">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2"/>
          <p:cNvSpPr>
            <a:spLocks noGrp="1"/>
          </p:cNvSpPr>
          <p:nvPr>
            <p:ph type="ftr" sz="quarter" idx="3"/>
          </p:nvPr>
        </p:nvSpPr>
        <p:spPr>
          <a:xfrm>
            <a:off x="274638" y="6689365"/>
            <a:ext cx="3937000" cy="137160"/>
          </a:xfrm>
          <a:prstGeom prst="rect">
            <a:avLst/>
          </a:prstGeom>
        </p:spPr>
        <p:txBody>
          <a:bodyPr vert="horz" lIns="0" tIns="0" rIns="91440" bIns="0" rtlCol="0" anchor="ctr"/>
          <a:lstStyle>
            <a:lvl1pPr marL="0" algn="l" defTabSz="932742" rtl="0" eaLnBrk="1" latinLnBrk="0" hangingPunct="1">
              <a:defRPr lang="en-US" sz="900" kern="1200">
                <a:gradFill>
                  <a:gsLst>
                    <a:gs pos="2239">
                      <a:schemeClr val="tx1"/>
                    </a:gs>
                    <a:gs pos="11940">
                      <a:schemeClr val="tx1"/>
                    </a:gs>
                  </a:gsLst>
                  <a:lin ang="5400000" scaled="0"/>
                </a:gradFill>
                <a:latin typeface="+mn-lt"/>
                <a:ea typeface="+mn-ea"/>
                <a:cs typeface="+mn-cs"/>
              </a:defRPr>
            </a:lvl1pPr>
          </a:lstStyle>
          <a:p>
            <a:r>
              <a:rPr lang="en-US"/>
              <a:t>Microsoft Confidential</a:t>
            </a:r>
          </a:p>
        </p:txBody>
      </p:sp>
      <p:sp>
        <p:nvSpPr>
          <p:cNvPr id="6" name="Slide Number Placeholder 4"/>
          <p:cNvSpPr>
            <a:spLocks noGrp="1"/>
          </p:cNvSpPr>
          <p:nvPr>
            <p:ph type="sldNum" sz="quarter" idx="4"/>
          </p:nvPr>
        </p:nvSpPr>
        <p:spPr>
          <a:xfrm>
            <a:off x="11595101" y="6689365"/>
            <a:ext cx="566737" cy="137160"/>
          </a:xfrm>
          <a:prstGeom prst="rect">
            <a:avLst/>
          </a:prstGeom>
        </p:spPr>
        <p:txBody>
          <a:bodyPr vert="horz" lIns="91440" tIns="0" rIns="0" bIns="0" rtlCol="0" anchor="ctr"/>
          <a:lstStyle>
            <a:lvl1pPr algn="r">
              <a:defRPr lang="en-US" sz="900"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a:p>
        </p:txBody>
      </p:sp>
    </p:spTree>
    <p:extLst>
      <p:ext uri="{BB962C8B-B14F-4D97-AF65-F5344CB8AC3E}">
        <p14:creationId xmlns:p14="http://schemas.microsoft.com/office/powerpoint/2010/main" val="2574925991"/>
      </p:ext>
    </p:extLst>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 id="2147484796" r:id="rId13"/>
    <p:sldLayoutId id="2147484797" r:id="rId14"/>
    <p:sldLayoutId id="2147484798" r:id="rId15"/>
    <p:sldLayoutId id="2147484799" r:id="rId16"/>
    <p:sldLayoutId id="2147484800" r:id="rId17"/>
    <p:sldLayoutId id="2147484801" r:id="rId18"/>
    <p:sldLayoutId id="2147484802" r:id="rId19"/>
    <p:sldLayoutId id="2147484803" r:id="rId20"/>
    <p:sldLayoutId id="2147484804" r:id="rId21"/>
    <p:sldLayoutId id="2147484805" r:id="rId22"/>
    <p:sldLayoutId id="2147484806" r:id="rId23"/>
    <p:sldLayoutId id="2147484807" r:id="rId24"/>
    <p:sldLayoutId id="2147484808" r:id="rId25"/>
    <p:sldLayoutId id="2147484809" r:id="rId26"/>
    <p:sldLayoutId id="2147484810" r:id="rId27"/>
    <p:sldLayoutId id="2147484811" r:id="rId28"/>
    <p:sldLayoutId id="2147484812" r:id="rId29"/>
  </p:sldLayoutIdLst>
  <p:transition>
    <p:fade/>
  </p:transition>
  <p:hf sldNum="0"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137" y="567457"/>
            <a:ext cx="11533187" cy="830020"/>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65137" y="1853742"/>
            <a:ext cx="11533187" cy="2369880"/>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31" cstate="print">
            <a:extLst>
              <a:ext uri="{28A0092B-C50C-407E-A947-70E740481C1C}">
                <a14:useLocalDpi xmlns:a14="http://schemas.microsoft.com/office/drawing/2010/main"/>
              </a:ext>
            </a:extLst>
          </a:blip>
          <a:srcRect b="249"/>
          <a:stretch/>
        </p:blipFill>
        <p:spPr>
          <a:xfrm>
            <a:off x="12539569" y="0"/>
            <a:ext cx="682920"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93" y="6578600"/>
            <a:ext cx="11819049"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607559824"/>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 id="2147484825" r:id="rId12"/>
    <p:sldLayoutId id="2147484826" r:id="rId13"/>
    <p:sldLayoutId id="2147484827" r:id="rId14"/>
    <p:sldLayoutId id="2147484828" r:id="rId15"/>
    <p:sldLayoutId id="2147484829" r:id="rId16"/>
    <p:sldLayoutId id="2147484830" r:id="rId17"/>
    <p:sldLayoutId id="2147484831" r:id="rId18"/>
    <p:sldLayoutId id="2147484832" r:id="rId19"/>
    <p:sldLayoutId id="2147484833" r:id="rId20"/>
    <p:sldLayoutId id="2147484834" r:id="rId21"/>
    <p:sldLayoutId id="2147484835" r:id="rId22"/>
    <p:sldLayoutId id="2147484836" r:id="rId23"/>
    <p:sldLayoutId id="2147484837" r:id="rId24"/>
    <p:sldLayoutId id="2147484838" r:id="rId25"/>
    <p:sldLayoutId id="2147484839" r:id="rId26"/>
    <p:sldLayoutId id="2147484840" r:id="rId27"/>
    <p:sldLayoutId id="2147484841" r:id="rId28"/>
    <p:sldLayoutId id="2147484842" r:id="rId29"/>
  </p:sldLayoutIdLst>
  <p:transition>
    <p:fade/>
  </p:transition>
  <p:hf sldNum="0" hdr="0" dt="0"/>
  <p:txStyles>
    <p:titleStyle>
      <a:lvl1pPr algn="l" defTabSz="932742"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1"/>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rot="5400000">
            <a:off x="9475749"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19420564"/>
      </p:ext>
    </p:extLst>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 id="2147484855" r:id="rId12"/>
    <p:sldLayoutId id="2147484856" r:id="rId13"/>
    <p:sldLayoutId id="2147484857" r:id="rId14"/>
    <p:sldLayoutId id="2147484858" r:id="rId15"/>
    <p:sldLayoutId id="2147484859" r:id="rId16"/>
    <p:sldLayoutId id="2147484860" r:id="rId17"/>
    <p:sldLayoutId id="2147484861" r:id="rId18"/>
    <p:sldLayoutId id="2147484862" r:id="rId19"/>
    <p:sldLayoutId id="2147484863" r:id="rId20"/>
    <p:sldLayoutId id="2147484864" r:id="rId21"/>
    <p:sldLayoutId id="2147484865" r:id="rId22"/>
    <p:sldLayoutId id="2147484866" r:id="rId23"/>
    <p:sldLayoutId id="2147484867" r:id="rId24"/>
    <p:sldLayoutId id="2147484868" r:id="rId25"/>
    <p:sldLayoutId id="2147484869" r:id="rId26"/>
    <p:sldLayoutId id="2147484870" r:id="rId27"/>
    <p:sldLayoutId id="2147484871" r:id="rId28"/>
    <p:sldLayoutId id="2147484872" r:id="rId29"/>
    <p:sldLayoutId id="2147484873" r:id="rId30"/>
    <p:sldLayoutId id="2147484874" r:id="rId31"/>
    <p:sldLayoutId id="2147484875" r:id="rId32"/>
  </p:sldLayoutIdLst>
  <p:transition>
    <p:fade/>
  </p:transition>
  <p:hf sldNum="0" hdr="0" ftr="0" dt="0"/>
  <p:txStyles>
    <p:titleStyle>
      <a:lvl1pPr algn="l" defTabSz="951121"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04"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09" marR="0" indent="-233104"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175" marR="0" indent="-203966"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573" marR="0" indent="-18454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113" marR="0" indent="-171591" algn="l" defTabSz="95112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5581"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14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6704"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2266" indent="-237781" algn="l" defTabSz="951121"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121" rtl="0" eaLnBrk="1" latinLnBrk="0" hangingPunct="1">
        <a:defRPr sz="1836" kern="1200">
          <a:solidFill>
            <a:schemeClr val="tx1"/>
          </a:solidFill>
          <a:latin typeface="+mn-lt"/>
          <a:ea typeface="+mn-ea"/>
          <a:cs typeface="+mn-cs"/>
        </a:defRPr>
      </a:lvl1pPr>
      <a:lvl2pPr marL="475561" algn="l" defTabSz="951121" rtl="0" eaLnBrk="1" latinLnBrk="0" hangingPunct="1">
        <a:defRPr sz="1836" kern="1200">
          <a:solidFill>
            <a:schemeClr val="tx1"/>
          </a:solidFill>
          <a:latin typeface="+mn-lt"/>
          <a:ea typeface="+mn-ea"/>
          <a:cs typeface="+mn-cs"/>
        </a:defRPr>
      </a:lvl2pPr>
      <a:lvl3pPr marL="951121" algn="l" defTabSz="951121" rtl="0" eaLnBrk="1" latinLnBrk="0" hangingPunct="1">
        <a:defRPr sz="1836" kern="1200">
          <a:solidFill>
            <a:schemeClr val="tx1"/>
          </a:solidFill>
          <a:latin typeface="+mn-lt"/>
          <a:ea typeface="+mn-ea"/>
          <a:cs typeface="+mn-cs"/>
        </a:defRPr>
      </a:lvl3pPr>
      <a:lvl4pPr marL="1426681" algn="l" defTabSz="951121" rtl="0" eaLnBrk="1" latinLnBrk="0" hangingPunct="1">
        <a:defRPr sz="1836" kern="1200">
          <a:solidFill>
            <a:schemeClr val="tx1"/>
          </a:solidFill>
          <a:latin typeface="+mn-lt"/>
          <a:ea typeface="+mn-ea"/>
          <a:cs typeface="+mn-cs"/>
        </a:defRPr>
      </a:lvl4pPr>
      <a:lvl5pPr marL="1902242" algn="l" defTabSz="951121" rtl="0" eaLnBrk="1" latinLnBrk="0" hangingPunct="1">
        <a:defRPr sz="1836" kern="1200">
          <a:solidFill>
            <a:schemeClr val="tx1"/>
          </a:solidFill>
          <a:latin typeface="+mn-lt"/>
          <a:ea typeface="+mn-ea"/>
          <a:cs typeface="+mn-cs"/>
        </a:defRPr>
      </a:lvl5pPr>
      <a:lvl6pPr marL="2377803" algn="l" defTabSz="951121" rtl="0" eaLnBrk="1" latinLnBrk="0" hangingPunct="1">
        <a:defRPr sz="1836" kern="1200">
          <a:solidFill>
            <a:schemeClr val="tx1"/>
          </a:solidFill>
          <a:latin typeface="+mn-lt"/>
          <a:ea typeface="+mn-ea"/>
          <a:cs typeface="+mn-cs"/>
        </a:defRPr>
      </a:lvl6pPr>
      <a:lvl7pPr marL="2853363" algn="l" defTabSz="951121" rtl="0" eaLnBrk="1" latinLnBrk="0" hangingPunct="1">
        <a:defRPr sz="1836" kern="1200">
          <a:solidFill>
            <a:schemeClr val="tx1"/>
          </a:solidFill>
          <a:latin typeface="+mn-lt"/>
          <a:ea typeface="+mn-ea"/>
          <a:cs typeface="+mn-cs"/>
        </a:defRPr>
      </a:lvl7pPr>
      <a:lvl8pPr marL="3328923" algn="l" defTabSz="951121" rtl="0" eaLnBrk="1" latinLnBrk="0" hangingPunct="1">
        <a:defRPr sz="1836" kern="1200">
          <a:solidFill>
            <a:schemeClr val="tx1"/>
          </a:solidFill>
          <a:latin typeface="+mn-lt"/>
          <a:ea typeface="+mn-ea"/>
          <a:cs typeface="+mn-cs"/>
        </a:defRPr>
      </a:lvl8pPr>
      <a:lvl9pPr marL="3804484" algn="l" defTabSz="951121"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600059" y="466301"/>
            <a:ext cx="11239464" cy="56502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915" y="1464080"/>
            <a:ext cx="11239464" cy="164485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8"/>
          <a:stretch>
            <a:fillRect/>
          </a:stretch>
        </p:blipFill>
        <p:spPr>
          <a:xfrm rot="5400000">
            <a:off x="9475748" y="3001154"/>
            <a:ext cx="6994525" cy="992217"/>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55432126"/>
      </p:ext>
    </p:extLst>
  </p:cSld>
  <p:clrMap bg1="lt1" tx1="dk1" bg2="lt2" tx2="dk2" accent1="accent1" accent2="accent2" accent3="accent3" accent4="accent4" accent5="accent5" accent6="accent6" hlink="hlink" folHlink="folHlink"/>
  <p:sldLayoutIdLst>
    <p:sldLayoutId id="2147484877" r:id="rId1"/>
    <p:sldLayoutId id="2147484878" r:id="rId2"/>
    <p:sldLayoutId id="2147484879" r:id="rId3"/>
    <p:sldLayoutId id="2147484880" r:id="rId4"/>
    <p:sldLayoutId id="2147484881" r:id="rId5"/>
    <p:sldLayoutId id="2147484882" r:id="rId6"/>
    <p:sldLayoutId id="2147484883" r:id="rId7"/>
    <p:sldLayoutId id="2147484884" r:id="rId8"/>
    <p:sldLayoutId id="2147484885" r:id="rId9"/>
    <p:sldLayoutId id="2147484886" r:id="rId10"/>
    <p:sldLayoutId id="2147484887" r:id="rId11"/>
    <p:sldLayoutId id="2147484888" r:id="rId12"/>
    <p:sldLayoutId id="2147484889" r:id="rId13"/>
    <p:sldLayoutId id="2147484890" r:id="rId14"/>
    <p:sldLayoutId id="2147484891" r:id="rId15"/>
    <p:sldLayoutId id="2147484892" r:id="rId16"/>
    <p:sldLayoutId id="2147484893" r:id="rId17"/>
    <p:sldLayoutId id="2147484894" r:id="rId18"/>
    <p:sldLayoutId id="2147484895" r:id="rId19"/>
    <p:sldLayoutId id="2147484896" r:id="rId20"/>
    <p:sldLayoutId id="2147484897" r:id="rId21"/>
    <p:sldLayoutId id="2147484899" r:id="rId22"/>
    <p:sldLayoutId id="2147484900" r:id="rId23"/>
    <p:sldLayoutId id="2147484901" r:id="rId24"/>
    <p:sldLayoutId id="2147484902" r:id="rId25"/>
    <p:sldLayoutId id="2147484903" r:id="rId26"/>
  </p:sldLayoutIdLst>
  <p:transition>
    <p:fade/>
  </p:transition>
  <p:hf sldNum="0" hdr="0" ftr="0" dt="0"/>
  <p:txStyles>
    <p:titleStyle>
      <a:lvl1pPr algn="l" defTabSz="951304"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33149"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66298" marR="0" indent="-233149"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gradFill>
            <a:gsLst>
              <a:gs pos="1250">
                <a:schemeClr val="tx1"/>
              </a:gs>
              <a:gs pos="100000">
                <a:schemeClr val="tx1"/>
              </a:gs>
            </a:gsLst>
            <a:lin ang="5400000" scaled="0"/>
          </a:gradFill>
          <a:latin typeface="+mn-lt"/>
          <a:ea typeface="+mn-ea"/>
          <a:cs typeface="+mn-cs"/>
        </a:defRPr>
      </a:lvl2pPr>
      <a:lvl3pPr marL="670304" marR="0" indent="-204005"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gradFill>
            <a:gsLst>
              <a:gs pos="1250">
                <a:schemeClr val="tx1"/>
              </a:gs>
              <a:gs pos="100000">
                <a:schemeClr val="tx1"/>
              </a:gs>
            </a:gsLst>
            <a:lin ang="5400000" scaled="0"/>
          </a:gradFill>
          <a:latin typeface="+mn-lt"/>
          <a:ea typeface="+mn-ea"/>
          <a:cs typeface="+mn-cs"/>
        </a:defRPr>
      </a:lvl3pPr>
      <a:lvl4pPr marL="859738" marR="0" indent="-184576"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4pPr>
      <a:lvl5pPr marL="1044314" marR="0" indent="-171624" algn="l" defTabSz="951304"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304" rtl="0" eaLnBrk="1" latinLnBrk="0" hangingPunct="1">
        <a:defRPr sz="1836" kern="1200">
          <a:solidFill>
            <a:schemeClr val="tx1"/>
          </a:solidFill>
          <a:latin typeface="+mn-lt"/>
          <a:ea typeface="+mn-ea"/>
          <a:cs typeface="+mn-cs"/>
        </a:defRPr>
      </a:lvl1pPr>
      <a:lvl2pPr marL="475652" algn="l" defTabSz="951304" rtl="0" eaLnBrk="1" latinLnBrk="0" hangingPunct="1">
        <a:defRPr sz="1836" kern="1200">
          <a:solidFill>
            <a:schemeClr val="tx1"/>
          </a:solidFill>
          <a:latin typeface="+mn-lt"/>
          <a:ea typeface="+mn-ea"/>
          <a:cs typeface="+mn-cs"/>
        </a:defRPr>
      </a:lvl2pPr>
      <a:lvl3pPr marL="951304" algn="l" defTabSz="951304" rtl="0" eaLnBrk="1" latinLnBrk="0" hangingPunct="1">
        <a:defRPr sz="1836" kern="1200">
          <a:solidFill>
            <a:schemeClr val="tx1"/>
          </a:solidFill>
          <a:latin typeface="+mn-lt"/>
          <a:ea typeface="+mn-ea"/>
          <a:cs typeface="+mn-cs"/>
        </a:defRPr>
      </a:lvl3pPr>
      <a:lvl4pPr marL="1426955" algn="l" defTabSz="951304" rtl="0" eaLnBrk="1" latinLnBrk="0" hangingPunct="1">
        <a:defRPr sz="1836" kern="1200">
          <a:solidFill>
            <a:schemeClr val="tx1"/>
          </a:solidFill>
          <a:latin typeface="+mn-lt"/>
          <a:ea typeface="+mn-ea"/>
          <a:cs typeface="+mn-cs"/>
        </a:defRPr>
      </a:lvl4pPr>
      <a:lvl5pPr marL="1902607" algn="l" defTabSz="951304" rtl="0" eaLnBrk="1" latinLnBrk="0" hangingPunct="1">
        <a:defRPr sz="1836" kern="1200">
          <a:solidFill>
            <a:schemeClr val="tx1"/>
          </a:solidFill>
          <a:latin typeface="+mn-lt"/>
          <a:ea typeface="+mn-ea"/>
          <a:cs typeface="+mn-cs"/>
        </a:defRPr>
      </a:lvl5pPr>
      <a:lvl6pPr marL="2378260" algn="l" defTabSz="951304" rtl="0" eaLnBrk="1" latinLnBrk="0" hangingPunct="1">
        <a:defRPr sz="1836" kern="1200">
          <a:solidFill>
            <a:schemeClr val="tx1"/>
          </a:solidFill>
          <a:latin typeface="+mn-lt"/>
          <a:ea typeface="+mn-ea"/>
          <a:cs typeface="+mn-cs"/>
        </a:defRPr>
      </a:lvl6pPr>
      <a:lvl7pPr marL="2853911" algn="l" defTabSz="951304" rtl="0" eaLnBrk="1" latinLnBrk="0" hangingPunct="1">
        <a:defRPr sz="1836" kern="1200">
          <a:solidFill>
            <a:schemeClr val="tx1"/>
          </a:solidFill>
          <a:latin typeface="+mn-lt"/>
          <a:ea typeface="+mn-ea"/>
          <a:cs typeface="+mn-cs"/>
        </a:defRPr>
      </a:lvl7pPr>
      <a:lvl8pPr marL="3329562" algn="l" defTabSz="951304" rtl="0" eaLnBrk="1" latinLnBrk="0" hangingPunct="1">
        <a:defRPr sz="1836" kern="1200">
          <a:solidFill>
            <a:schemeClr val="tx1"/>
          </a:solidFill>
          <a:latin typeface="+mn-lt"/>
          <a:ea typeface="+mn-ea"/>
          <a:cs typeface="+mn-cs"/>
        </a:defRPr>
      </a:lvl8pPr>
      <a:lvl9pPr marL="3805215" algn="l" defTabSz="951304"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1" y="296898"/>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962054" y="-4008069"/>
            <a:ext cx="9910316" cy="3846989"/>
          </a:xfrm>
          <a:prstGeom prst="rect">
            <a:avLst/>
          </a:prstGeom>
        </p:spPr>
      </p:pic>
    </p:spTree>
    <p:extLst>
      <p:ext uri="{BB962C8B-B14F-4D97-AF65-F5344CB8AC3E}">
        <p14:creationId xmlns:p14="http://schemas.microsoft.com/office/powerpoint/2010/main" val="605436059"/>
      </p:ext>
    </p:extLst>
  </p:cSld>
  <p:clrMap bg1="dk1" tx1="lt1" bg2="dk2" tx2="lt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 id="2147484937" r:id="rId14"/>
    <p:sldLayoutId id="2147484938" r:id="rId15"/>
    <p:sldLayoutId id="2147484939" r:id="rId16"/>
    <p:sldLayoutId id="2147484940" r:id="rId17"/>
    <p:sldLayoutId id="2147484941" r:id="rId18"/>
    <p:sldLayoutId id="2147484942" r:id="rId19"/>
    <p:sldLayoutId id="2147484943" r:id="rId20"/>
    <p:sldLayoutId id="2147484944" r:id="rId21"/>
    <p:sldLayoutId id="2147484945" r:id="rId22"/>
    <p:sldLayoutId id="2147484946" r:id="rId23"/>
    <p:sldLayoutId id="2147484947" r:id="rId24"/>
    <p:sldLayoutId id="2147484948" r:id="rId25"/>
    <p:sldLayoutId id="2147484949" r:id="rId26"/>
    <p:sldLayoutId id="2147484950" r:id="rId27"/>
    <p:sldLayoutId id="2147484951" r:id="rId28"/>
    <p:sldLayoutId id="2147484952" r:id="rId29"/>
    <p:sldLayoutId id="2147484953" r:id="rId30"/>
    <p:sldLayoutId id="2147484954" r:id="rId31"/>
    <p:sldLayoutId id="2147484955" r:id="rId32"/>
  </p:sldLayoutIdLst>
  <p:transition>
    <p:fade/>
  </p:transition>
  <p:txStyles>
    <p:titleStyle>
      <a:lvl1pPr algn="l" defTabSz="932563" rtl="0" eaLnBrk="1" latinLnBrk="0" hangingPunct="1">
        <a:lnSpc>
          <a:spcPct val="90000"/>
        </a:lnSpc>
        <a:spcBef>
          <a:spcPct val="0"/>
        </a:spcBef>
        <a:buNone/>
        <a:defRPr lang="en-US" sz="5507" b="0" i="0" kern="1200" cap="none" spc="-102" baseline="0" dirty="0" smtClean="0">
          <a:ln w="3175">
            <a:noFill/>
          </a:ln>
          <a:gradFill>
            <a:gsLst>
              <a:gs pos="7080">
                <a:schemeClr val="tx1"/>
              </a:gs>
              <a:gs pos="26000">
                <a:schemeClr val="tx1"/>
              </a:gs>
            </a:gsLst>
            <a:lin ang="5400000" scaled="0"/>
          </a:gradFill>
          <a:effectLst/>
          <a:latin typeface="Segoe UI Semilight" charset="0"/>
          <a:ea typeface="Segoe UI Semilight" charset="0"/>
          <a:cs typeface="Segoe UI Semilight"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672" b="0" i="0" kern="1200" spc="0" baseline="0">
          <a:gradFill>
            <a:gsLst>
              <a:gs pos="1250">
                <a:schemeClr val="tx1"/>
              </a:gs>
              <a:gs pos="100000">
                <a:schemeClr val="tx1"/>
              </a:gs>
            </a:gsLst>
            <a:lin ang="5400000" scaled="0"/>
          </a:gradFill>
          <a:latin typeface="Segoe UI" charset="0"/>
          <a:ea typeface="Segoe UI" charset="0"/>
          <a:cs typeface="Segoe UI" charset="0"/>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448"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4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3.xml"/></Relationships>
</file>

<file path=ppt/slides/_rels/slide1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78.jpe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78.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81.png"/><Relationship Id="rId5" Type="http://schemas.openxmlformats.org/officeDocument/2006/relationships/image" Target="../media/image78.jpe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209.xml"/><Relationship Id="rId5" Type="http://schemas.openxmlformats.org/officeDocument/2006/relationships/image" Target="../media/image84.png"/><Relationship Id="rId4" Type="http://schemas.openxmlformats.org/officeDocument/2006/relationships/image" Target="../media/image83.jpeg"/></Relationships>
</file>

<file path=ppt/slides/_rels/slide1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209.xml"/><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209.xml"/><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6.xml"/><Relationship Id="rId1" Type="http://schemas.openxmlformats.org/officeDocument/2006/relationships/slideLayout" Target="../slideLayouts/slideLayout209.xml"/><Relationship Id="rId5" Type="http://schemas.openxmlformats.org/officeDocument/2006/relationships/image" Target="../media/image90.png"/><Relationship Id="rId4" Type="http://schemas.openxmlformats.org/officeDocument/2006/relationships/image" Target="../media/image89.png"/></Relationships>
</file>

<file path=ppt/slides/_rels/slide1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xml"/><Relationship Id="rId1" Type="http://schemas.openxmlformats.org/officeDocument/2006/relationships/slideLayout" Target="../slideLayouts/slideLayout209.xml"/><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209.xml"/><Relationship Id="rId5" Type="http://schemas.openxmlformats.org/officeDocument/2006/relationships/image" Target="../media/image92.jpe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98.png"/></Relationships>
</file>

<file path=ppt/slides/_rels/slide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demos.microsoft.com/demos/details/305" TargetMode="External"/><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84.png"/><Relationship Id="rId5" Type="http://schemas.openxmlformats.org/officeDocument/2006/relationships/hyperlink" Target="https://demos.microsoft.com/demos/details/304" TargetMode="External"/><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notesSlide" Target="../notesSlides/notesSlide24.xml"/><Relationship Id="rId1" Type="http://schemas.openxmlformats.org/officeDocument/2006/relationships/slideLayout" Target="../slideLayouts/slideLayout29.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jpeg"/><Relationship Id="rId9" Type="http://schemas.openxmlformats.org/officeDocument/2006/relationships/image" Target="../media/image10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4.xml"/></Relationships>
</file>

<file path=ppt/slides/_rels/slide28.xml.rels><?xml version="1.0" encoding="UTF-8" standalone="yes"?>
<Relationships xmlns="http://schemas.openxmlformats.org/package/2006/relationships"><Relationship Id="rId8" Type="http://schemas.openxmlformats.org/officeDocument/2006/relationships/hyperlink" Target="aka.ms/powerapps-resources" TargetMode="External"/><Relationship Id="rId3" Type="http://schemas.openxmlformats.org/officeDocument/2006/relationships/slideLayout" Target="../slideLayouts/slideLayout266.xml"/><Relationship Id="rId7" Type="http://schemas.openxmlformats.org/officeDocument/2006/relationships/image" Target="../media/image112.e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13.jpg"/><Relationship Id="rId10" Type="http://schemas.openxmlformats.org/officeDocument/2006/relationships/hyperlink" Target="https://powerapps.microsoft.com/en-us/pricing/" TargetMode="External"/><Relationship Id="rId4" Type="http://schemas.openxmlformats.org/officeDocument/2006/relationships/notesSlide" Target="../notesSlides/notesSlide27.xml"/><Relationship Id="rId9" Type="http://schemas.openxmlformats.org/officeDocument/2006/relationships/hyperlink" Target="https://docs.microsoft.com/en-us/powerapps/administrator/pricing-billing-skus#licens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63.sv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70.sv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57.sv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E2FEA0-1170-4129-B04D-A1994CB7239C}"/>
              </a:ext>
            </a:extLst>
          </p:cNvPr>
          <p:cNvSpPr txBox="1">
            <a:spLocks/>
          </p:cNvSpPr>
          <p:nvPr/>
        </p:nvSpPr>
        <p:spPr>
          <a:xfrm>
            <a:off x="457199" y="2926080"/>
            <a:ext cx="3657600" cy="1463040"/>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3200" b="0" strike="noStrike" kern="1200" cap="none" spc="-50" baseline="0">
                <a:ln w="3175">
                  <a:noFill/>
                </a:ln>
                <a:solidFill>
                  <a:schemeClr val="tx2"/>
                </a:solidFill>
                <a:effectLst/>
                <a:latin typeface="+mj-lt"/>
                <a:ea typeface="+mn-ea"/>
                <a:cs typeface="Segoe UI" pitchFamily="34" charset="0"/>
              </a:defRPr>
            </a:lvl1pPr>
          </a:lstStyle>
          <a:p>
            <a:pPr>
              <a:lnSpc>
                <a:spcPct val="100000"/>
              </a:lnSpc>
            </a:pPr>
            <a:r>
              <a:rPr lang="en-US"/>
              <a:t>Microsoft PowerApps in Retail</a:t>
            </a:r>
            <a:endParaRPr lang="en-US" sz="1800">
              <a:solidFill>
                <a:schemeClr val="tx1"/>
              </a:solidFill>
            </a:endParaRPr>
          </a:p>
        </p:txBody>
      </p:sp>
      <p:sp>
        <p:nvSpPr>
          <p:cNvPr id="8" name="TextBox 7">
            <a:extLst>
              <a:ext uri="{FF2B5EF4-FFF2-40B4-BE49-F238E27FC236}">
                <a16:creationId xmlns:a16="http://schemas.microsoft.com/office/drawing/2014/main" id="{99E3DAE9-E8B8-44C5-A9FB-AD0A2C0581A6}"/>
              </a:ext>
            </a:extLst>
          </p:cNvPr>
          <p:cNvSpPr txBox="1"/>
          <p:nvPr/>
        </p:nvSpPr>
        <p:spPr>
          <a:xfrm>
            <a:off x="457199" y="4572000"/>
            <a:ext cx="3840480" cy="1097280"/>
          </a:xfrm>
          <a:prstGeom prst="rect">
            <a:avLst/>
          </a:prstGeom>
          <a:noFill/>
        </p:spPr>
        <p:txBody>
          <a:bodyPr wrap="square" lIns="0" tIns="0" rIns="0" bIns="0" rtlCol="0">
            <a:spAutoFit/>
          </a:bodyPr>
          <a:lstStyle/>
          <a:p>
            <a:pPr>
              <a:lnSpc>
                <a:spcPct val="108000"/>
              </a:lnSpc>
              <a:spcBef>
                <a:spcPts val="600"/>
              </a:spcBef>
              <a:spcAft>
                <a:spcPts val="600"/>
              </a:spcAft>
            </a:pPr>
            <a:r>
              <a:rPr lang="en-US" sz="2000">
                <a:latin typeface="+mj-lt"/>
              </a:rPr>
              <a:t>Powerful tools to enable business and IT champions to accelerate digital transformation</a:t>
            </a:r>
          </a:p>
        </p:txBody>
      </p:sp>
      <p:sp>
        <p:nvSpPr>
          <p:cNvPr id="9" name="Footer Placeholder 8">
            <a:extLst>
              <a:ext uri="{FF2B5EF4-FFF2-40B4-BE49-F238E27FC236}">
                <a16:creationId xmlns:a16="http://schemas.microsoft.com/office/drawing/2014/main" id="{4E1ACE75-7976-42BA-8FEA-77E1C6D0B19A}"/>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217270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AA8AA3C1-5A17-4630-96E7-1ECD2D5B5227}"/>
              </a:ext>
            </a:extLst>
          </p:cNvPr>
          <p:cNvSpPr/>
          <p:nvPr/>
        </p:nvSpPr>
        <p:spPr>
          <a:xfrm>
            <a:off x="4522458" y="4059736"/>
            <a:ext cx="1013483" cy="778232"/>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latin typeface="Segoe UI"/>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6" name="Title 4">
            <a:extLst>
              <a:ext uri="{FF2B5EF4-FFF2-40B4-BE49-F238E27FC236}">
                <a16:creationId xmlns:a16="http://schemas.microsoft.com/office/drawing/2014/main" id="{776C0F9F-4F09-40E7-9E7F-02A686A73F27}"/>
              </a:ext>
            </a:extLst>
          </p:cNvPr>
          <p:cNvSpPr>
            <a:spLocks noGrp="1"/>
          </p:cNvSpPr>
          <p:nvPr>
            <p:ph type="title"/>
          </p:nvPr>
        </p:nvSpPr>
        <p:spPr>
          <a:xfrm>
            <a:off x="457200" y="1730026"/>
            <a:ext cx="4572000" cy="2019014"/>
          </a:xfrm>
        </p:spPr>
        <p:txBody>
          <a:bodyPr vert="horz" wrap="square" lIns="0" tIns="146304" rIns="0" bIns="146304" rtlCol="0" anchor="b">
            <a:spAutoFit/>
          </a:bodyPr>
          <a:lstStyle/>
          <a:p>
            <a:pPr>
              <a:spcBef>
                <a:spcPts val="1224"/>
              </a:spcBef>
              <a:spcAft>
                <a:spcPts val="612"/>
              </a:spcAft>
            </a:pPr>
            <a:r>
              <a:rPr lang="en-GB" sz="2400">
                <a:solidFill>
                  <a:srgbClr val="742774"/>
                </a:solidFill>
                <a:latin typeface="+mn-lt"/>
                <a:cs typeface="Segoe UI Light" panose="020B0502040204020203" pitchFamily="34" charset="0"/>
              </a:rPr>
              <a:t>Know Your Customers – Opportunities</a:t>
            </a:r>
            <a:br>
              <a:rPr lang="en-GB" sz="2400">
                <a:solidFill>
                  <a:srgbClr val="742774"/>
                </a:solidFill>
                <a:latin typeface="+mn-lt"/>
                <a:cs typeface="Segoe UI Light" panose="020B0502040204020203" pitchFamily="34" charset="0"/>
              </a:rPr>
            </a:br>
            <a:br>
              <a:rPr lang="en-GB" sz="2400">
                <a:solidFill>
                  <a:srgbClr val="742774"/>
                </a:solidFill>
                <a:latin typeface="+mn-lt"/>
                <a:cs typeface="Segoe UI Light" panose="020B0502040204020203" pitchFamily="34" charset="0"/>
              </a:rPr>
            </a:br>
            <a:r>
              <a:rPr lang="en-GB" sz="2000" b="0">
                <a:latin typeface="+mn-lt"/>
                <a:cs typeface="Segoe UI Light" panose="020B0502040204020203" pitchFamily="34" charset="0"/>
              </a:rPr>
              <a:t>Creating a high-quality in-store customer welcome experience</a:t>
            </a:r>
            <a:endParaRPr lang="en-US" sz="2400" b="0">
              <a:latin typeface="+mn-lt"/>
              <a:cs typeface="Segoe UI Light" panose="020B0502040204020203" pitchFamily="34" charset="0"/>
            </a:endParaRPr>
          </a:p>
        </p:txBody>
      </p:sp>
      <p:sp>
        <p:nvSpPr>
          <p:cNvPr id="17" name="TextBox 16">
            <a:extLst>
              <a:ext uri="{FF2B5EF4-FFF2-40B4-BE49-F238E27FC236}">
                <a16:creationId xmlns:a16="http://schemas.microsoft.com/office/drawing/2014/main" id="{8DDFFBE3-5ECE-41AD-AB62-129AF8F2A6F6}"/>
              </a:ext>
            </a:extLst>
          </p:cNvPr>
          <p:cNvSpPr txBox="1"/>
          <p:nvPr/>
        </p:nvSpPr>
        <p:spPr>
          <a:xfrm>
            <a:off x="457200" y="3657600"/>
            <a:ext cx="3291840" cy="2732783"/>
          </a:xfrm>
          <a:prstGeom prst="rect">
            <a:avLst/>
          </a:prstGeom>
          <a:noFill/>
        </p:spPr>
        <p:txBody>
          <a:bodyPr wrap="square" lIns="186521" tIns="149217" rIns="186521" bIns="149217" rtlCol="0">
            <a:spAutoFit/>
          </a:bodyPr>
          <a:lstStyle/>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Company Size</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2,800+ Employees</a:t>
            </a:r>
          </a:p>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Industry</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Retail Banking</a:t>
            </a:r>
          </a:p>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Headquarters</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United Kingdom</a:t>
            </a:r>
          </a:p>
          <a:p>
            <a:pPr defTabSz="932563">
              <a:spcBef>
                <a:spcPts val="1200"/>
              </a:spcBef>
              <a:defRPr/>
            </a:pPr>
            <a:r>
              <a:rPr lang="en-US" sz="1600" b="1">
                <a:solidFill>
                  <a:srgbClr val="742774"/>
                </a:solidFill>
                <a:latin typeface="Segoe UI" panose="020B0502040204020203" pitchFamily="34" charset="0"/>
                <a:cs typeface="Segoe UI" panose="020B0502040204020203" pitchFamily="34" charset="0"/>
              </a:rPr>
              <a:t>PowerApps Champion</a:t>
            </a:r>
          </a:p>
          <a:p>
            <a:pPr defTabSz="932563">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Bruce </a:t>
            </a:r>
            <a:r>
              <a:rPr lang="en-US" sz="1600" err="1">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Rioch</a:t>
            </a: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 Chief Data Officer</a:t>
            </a:r>
          </a:p>
        </p:txBody>
      </p:sp>
      <p:sp>
        <p:nvSpPr>
          <p:cNvPr id="19" name="Rectangle 18">
            <a:extLst>
              <a:ext uri="{FF2B5EF4-FFF2-40B4-BE49-F238E27FC236}">
                <a16:creationId xmlns:a16="http://schemas.microsoft.com/office/drawing/2014/main" id="{68526C7D-95C8-4607-84EA-659DA54A0791}"/>
              </a:ext>
            </a:extLst>
          </p:cNvPr>
          <p:cNvSpPr/>
          <p:nvPr/>
        </p:nvSpPr>
        <p:spPr>
          <a:xfrm>
            <a:off x="5237018" y="4201430"/>
            <a:ext cx="6424388" cy="1754326"/>
          </a:xfrm>
          <a:prstGeom prst="rect">
            <a:avLst/>
          </a:prstGeom>
        </p:spPr>
        <p:txBody>
          <a:bodyPr wrap="square">
            <a:spAutoFit/>
          </a:bodyPr>
          <a:lstStyle/>
          <a:p>
            <a:r>
              <a:rPr lang="en-US" sz="2000" i="1"/>
              <a:t>“The ability to build an app within a few days or weeks is just fantastic. And then to rapidly get it deployed out to our business is something we’ve never seen before.”</a:t>
            </a:r>
          </a:p>
          <a:p>
            <a:endParaRPr lang="en-US" sz="2400" i="1"/>
          </a:p>
          <a:p>
            <a:r>
              <a:rPr lang="en-US" sz="2400" i="1"/>
              <a:t> </a:t>
            </a:r>
            <a:r>
              <a:rPr lang="en-US" i="1">
                <a:solidFill>
                  <a:schemeClr val="tx2"/>
                </a:solidFill>
              </a:rPr>
              <a:t>- Bruce </a:t>
            </a:r>
            <a:r>
              <a:rPr lang="en-US" i="1" err="1">
                <a:solidFill>
                  <a:schemeClr val="tx2"/>
                </a:solidFill>
              </a:rPr>
              <a:t>Rioch</a:t>
            </a:r>
            <a:r>
              <a:rPr lang="en-US" i="1">
                <a:solidFill>
                  <a:schemeClr val="tx2"/>
                </a:solidFill>
              </a:rPr>
              <a:t>, Chief Data Officer, Metro Bank</a:t>
            </a:r>
          </a:p>
        </p:txBody>
      </p:sp>
      <p:pic>
        <p:nvPicPr>
          <p:cNvPr id="3074" name="Picture 2" descr="Image result for metro bank">
            <a:extLst>
              <a:ext uri="{FF2B5EF4-FFF2-40B4-BE49-F238E27FC236}">
                <a16:creationId xmlns:a16="http://schemas.microsoft.com/office/drawing/2014/main" id="{8DD2B1E4-8B87-4998-9B9B-A0AAAA1329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7018" y="484771"/>
            <a:ext cx="6424389" cy="3183993"/>
          </a:xfrm>
          <a:prstGeom prst="rect">
            <a:avLst/>
          </a:prstGeom>
          <a:ln w="762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D992F1A-FA30-43B3-9BF1-56D56CD299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57199"/>
            <a:ext cx="3033093" cy="1114662"/>
          </a:xfrm>
          <a:prstGeom prst="rect">
            <a:avLst/>
          </a:prstGeom>
        </p:spPr>
      </p:pic>
    </p:spTree>
    <p:extLst>
      <p:ext uri="{BB962C8B-B14F-4D97-AF65-F5344CB8AC3E}">
        <p14:creationId xmlns:p14="http://schemas.microsoft.com/office/powerpoint/2010/main" val="2349171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TextBox 12">
            <a:extLst>
              <a:ext uri="{FF2B5EF4-FFF2-40B4-BE49-F238E27FC236}">
                <a16:creationId xmlns:a16="http://schemas.microsoft.com/office/drawing/2014/main" id="{C9E5D6F7-F7DB-46CE-99E4-CC53960315D0}"/>
              </a:ext>
            </a:extLst>
          </p:cNvPr>
          <p:cNvSpPr txBox="1"/>
          <p:nvPr/>
        </p:nvSpPr>
        <p:spPr>
          <a:xfrm>
            <a:off x="457200" y="2011680"/>
            <a:ext cx="4480560" cy="4425554"/>
          </a:xfrm>
          <a:prstGeom prst="rect">
            <a:avLst/>
          </a:prstGeom>
          <a:noFill/>
        </p:spPr>
        <p:txBody>
          <a:bodyPr wrap="square" lIns="186521" tIns="149217" rIns="186521" bIns="149217" rtlCol="0">
            <a:spAutoFit/>
          </a:bodyPr>
          <a:lstStyle/>
          <a:p>
            <a:pPr defTabSz="932563">
              <a:defRPr/>
            </a:pPr>
            <a:r>
              <a:rPr lang="en-GB" sz="2400" b="1">
                <a:solidFill>
                  <a:srgbClr val="742774"/>
                </a:solidFill>
                <a:cs typeface="Segoe UI Light" panose="020B0502040204020203" pitchFamily="34" charset="0"/>
              </a:rPr>
              <a:t>Know Your Customers –</a:t>
            </a:r>
            <a:r>
              <a:rPr lang="en-GB" sz="2400">
                <a:solidFill>
                  <a:srgbClr val="742774"/>
                </a:solidFill>
                <a:cs typeface="Segoe UI Light" panose="020B0502040204020203" pitchFamily="34" charset="0"/>
              </a:rPr>
              <a:t> </a:t>
            </a:r>
            <a:r>
              <a:rPr lang="en-US" sz="2400" b="1">
                <a:solidFill>
                  <a:srgbClr val="742774"/>
                </a:solidFill>
                <a:cs typeface="Segoe UI Light" panose="020B0502040204020203" pitchFamily="34" charset="0"/>
              </a:rPr>
              <a:t>Challenges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Greeter wrote down customers names on paper clipboard</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Greeter had to go back to desk to look up customer info in CRM</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No ability to accurately estimate customer wait time or adapt staffing based on customer traffic patterns</a:t>
            </a:r>
          </a:p>
        </p:txBody>
      </p:sp>
      <p:pic>
        <p:nvPicPr>
          <p:cNvPr id="3" name="Picture 2">
            <a:extLst>
              <a:ext uri="{FF2B5EF4-FFF2-40B4-BE49-F238E27FC236}">
                <a16:creationId xmlns:a16="http://schemas.microsoft.com/office/drawing/2014/main" id="{19FC43F7-6716-4439-A821-31054907A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7248" y="1667320"/>
            <a:ext cx="5872387" cy="3913946"/>
          </a:xfrm>
          <a:prstGeom prst="rect">
            <a:avLst/>
          </a:prstGeom>
          <a:ln w="76200">
            <a:solidFill>
              <a:schemeClr val="bg1"/>
            </a:solidFill>
          </a:ln>
        </p:spPr>
      </p:pic>
      <p:pic>
        <p:nvPicPr>
          <p:cNvPr id="8" name="Picture 7">
            <a:extLst>
              <a:ext uri="{FF2B5EF4-FFF2-40B4-BE49-F238E27FC236}">
                <a16:creationId xmlns:a16="http://schemas.microsoft.com/office/drawing/2014/main" id="{5625A674-6509-4A7D-8F08-1E4543073B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57199"/>
            <a:ext cx="3033093" cy="1114662"/>
          </a:xfrm>
          <a:prstGeom prst="rect">
            <a:avLst/>
          </a:prstGeom>
        </p:spPr>
      </p:pic>
    </p:spTree>
    <p:extLst>
      <p:ext uri="{BB962C8B-B14F-4D97-AF65-F5344CB8AC3E}">
        <p14:creationId xmlns:p14="http://schemas.microsoft.com/office/powerpoint/2010/main" val="3652767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TextBox 12">
            <a:extLst>
              <a:ext uri="{FF2B5EF4-FFF2-40B4-BE49-F238E27FC236}">
                <a16:creationId xmlns:a16="http://schemas.microsoft.com/office/drawing/2014/main" id="{C9E5D6F7-F7DB-46CE-99E4-CC53960315D0}"/>
              </a:ext>
            </a:extLst>
          </p:cNvPr>
          <p:cNvSpPr txBox="1"/>
          <p:nvPr/>
        </p:nvSpPr>
        <p:spPr>
          <a:xfrm>
            <a:off x="457200" y="2011680"/>
            <a:ext cx="4480560" cy="4117778"/>
          </a:xfrm>
          <a:prstGeom prst="rect">
            <a:avLst/>
          </a:prstGeom>
          <a:noFill/>
        </p:spPr>
        <p:txBody>
          <a:bodyPr wrap="square" lIns="186521" tIns="149217" rIns="186521" bIns="149217" rtlCol="0">
            <a:spAutoFit/>
          </a:bodyPr>
          <a:lstStyle/>
          <a:p>
            <a:pPr defTabSz="932563">
              <a:defRPr/>
            </a:pPr>
            <a:r>
              <a:rPr lang="en-GB" sz="2400" b="1">
                <a:solidFill>
                  <a:srgbClr val="742774"/>
                </a:solidFill>
                <a:cs typeface="Segoe UI Light" panose="020B0502040204020203" pitchFamily="34" charset="0"/>
              </a:rPr>
              <a:t>Know Your Customers – </a:t>
            </a:r>
            <a:r>
              <a:rPr lang="en-US" sz="2400" b="1">
                <a:solidFill>
                  <a:srgbClr val="742774"/>
                </a:solidFill>
                <a:cs typeface="Segoe UI Light" panose="020B0502040204020203" pitchFamily="34" charset="0"/>
              </a:rPr>
              <a:t>Results</a:t>
            </a:r>
          </a:p>
          <a:p>
            <a:pPr defTabSz="932563">
              <a:spcBef>
                <a:spcPts val="1200"/>
              </a:spcBef>
              <a:spcAft>
                <a:spcPts val="600"/>
              </a:spcAft>
              <a:defRPr/>
            </a:pPr>
            <a:r>
              <a:rPr lang="en-US" sz="2000">
                <a:cs typeface="Segoe UI Light" panose="020B0502040204020203" pitchFamily="34" charset="0"/>
              </a:rPr>
              <a:t>Tablet-based greeter experience delivers high-end brand promise</a:t>
            </a:r>
          </a:p>
          <a:p>
            <a:pPr defTabSz="932563">
              <a:spcBef>
                <a:spcPts val="1200"/>
              </a:spcBef>
              <a:spcAft>
                <a:spcPts val="600"/>
              </a:spcAft>
              <a:defRPr/>
            </a:pPr>
            <a:r>
              <a:rPr lang="en-US" sz="2000">
                <a:cs typeface="Segoe UI Light" panose="020B0502040204020203" pitchFamily="34" charset="0"/>
              </a:rPr>
              <a:t>Increase in net promoter scores (NPS)</a:t>
            </a:r>
          </a:p>
          <a:p>
            <a:pPr defTabSz="932563">
              <a:spcBef>
                <a:spcPts val="1200"/>
              </a:spcBef>
              <a:spcAft>
                <a:spcPts val="600"/>
              </a:spcAft>
              <a:defRPr/>
            </a:pPr>
            <a:r>
              <a:rPr lang="en-US" sz="2000">
                <a:cs typeface="Segoe UI Light" panose="020B0502040204020203" pitchFamily="34" charset="0"/>
              </a:rPr>
              <a:t>Detailed real-time traffic information in each store down to a single customer helps identify issues and accurately predict wait times</a:t>
            </a:r>
          </a:p>
        </p:txBody>
      </p:sp>
      <p:grpSp>
        <p:nvGrpSpPr>
          <p:cNvPr id="2" name="Group 1">
            <a:extLst>
              <a:ext uri="{FF2B5EF4-FFF2-40B4-BE49-F238E27FC236}">
                <a16:creationId xmlns:a16="http://schemas.microsoft.com/office/drawing/2014/main" id="{384C2E0D-0E25-405E-897D-919F50A79989}"/>
              </a:ext>
            </a:extLst>
          </p:cNvPr>
          <p:cNvGrpSpPr/>
          <p:nvPr/>
        </p:nvGrpSpPr>
        <p:grpSpPr>
          <a:xfrm>
            <a:off x="4152864" y="2158069"/>
            <a:ext cx="7214792" cy="3825000"/>
            <a:chOff x="3100314" y="702906"/>
            <a:chExt cx="10262395" cy="5440719"/>
          </a:xfrm>
        </p:grpSpPr>
        <p:pic>
          <p:nvPicPr>
            <p:cNvPr id="7" name="Picture 6">
              <a:extLst>
                <a:ext uri="{FF2B5EF4-FFF2-40B4-BE49-F238E27FC236}">
                  <a16:creationId xmlns:a16="http://schemas.microsoft.com/office/drawing/2014/main" id="{590070E3-8300-446F-AB0B-120E549F33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9671"/>
            <a:stretch/>
          </p:blipFill>
          <p:spPr>
            <a:xfrm>
              <a:off x="3100314" y="702906"/>
              <a:ext cx="10262395" cy="5440719"/>
            </a:xfrm>
            <a:prstGeom prst="rect">
              <a:avLst/>
            </a:prstGeom>
          </p:spPr>
        </p:pic>
        <p:pic>
          <p:nvPicPr>
            <p:cNvPr id="4098" name="Picture 2" descr="Metro Bank app screenshot">
              <a:extLst>
                <a:ext uri="{FF2B5EF4-FFF2-40B4-BE49-F238E27FC236}">
                  <a16:creationId xmlns:a16="http://schemas.microsoft.com/office/drawing/2014/main" id="{EE4186B2-BCDA-4CCB-9B25-A8ED85E8DB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2" t="952" r="468" b="815"/>
            <a:stretch/>
          </p:blipFill>
          <p:spPr bwMode="auto">
            <a:xfrm>
              <a:off x="4911436" y="1759525"/>
              <a:ext cx="7242464" cy="4042064"/>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0919BE55-EDF8-440A-8D00-70F1653275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57199"/>
            <a:ext cx="3033093" cy="1114662"/>
          </a:xfrm>
          <a:prstGeom prst="rect">
            <a:avLst/>
          </a:prstGeom>
        </p:spPr>
      </p:pic>
      <p:pic>
        <p:nvPicPr>
          <p:cNvPr id="5122" name="Picture 2" descr="clip_image014">
            <a:extLst>
              <a:ext uri="{FF2B5EF4-FFF2-40B4-BE49-F238E27FC236}">
                <a16:creationId xmlns:a16="http://schemas.microsoft.com/office/drawing/2014/main" id="{A2D1D6A3-6DBB-455E-96E1-51E1D07AD9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5966" y="1143686"/>
            <a:ext cx="6733309" cy="118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076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Freeform: Shape 9">
            <a:extLst>
              <a:ext uri="{FF2B5EF4-FFF2-40B4-BE49-F238E27FC236}">
                <a16:creationId xmlns:a16="http://schemas.microsoft.com/office/drawing/2014/main" id="{4E592F89-4641-48EE-9F23-B881072BA202}"/>
              </a:ext>
            </a:extLst>
          </p:cNvPr>
          <p:cNvSpPr/>
          <p:nvPr/>
        </p:nvSpPr>
        <p:spPr>
          <a:xfrm>
            <a:off x="5028971" y="3701620"/>
            <a:ext cx="1013483" cy="778232"/>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latin typeface="Segoe UI"/>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3" name="TextBox 12">
            <a:extLst>
              <a:ext uri="{FF2B5EF4-FFF2-40B4-BE49-F238E27FC236}">
                <a16:creationId xmlns:a16="http://schemas.microsoft.com/office/drawing/2014/main" id="{46FC1E49-972A-4E1F-9B5A-61A3A08ADD8B}"/>
              </a:ext>
            </a:extLst>
          </p:cNvPr>
          <p:cNvSpPr txBox="1"/>
          <p:nvPr/>
        </p:nvSpPr>
        <p:spPr>
          <a:xfrm>
            <a:off x="457200" y="3200400"/>
            <a:ext cx="3383280" cy="2979004"/>
          </a:xfrm>
          <a:prstGeom prst="rect">
            <a:avLst/>
          </a:prstGeom>
          <a:noFill/>
        </p:spPr>
        <p:txBody>
          <a:bodyPr wrap="square" lIns="186521" tIns="149217" rIns="186521" bIns="149217" rtlCol="0">
            <a:spAutoFit/>
          </a:bodyPr>
          <a:lstStyle/>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Company Size</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1,600+ Employees</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Industry</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Consumer Goods</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Headquarters</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United States</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PowerApps Champion</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Eric McKinney, Cloud Services Manager</a:t>
            </a:r>
          </a:p>
        </p:txBody>
      </p:sp>
      <p:sp>
        <p:nvSpPr>
          <p:cNvPr id="14" name="Title 4">
            <a:extLst>
              <a:ext uri="{FF2B5EF4-FFF2-40B4-BE49-F238E27FC236}">
                <a16:creationId xmlns:a16="http://schemas.microsoft.com/office/drawing/2014/main" id="{DABC1C28-3CF4-4013-B4F8-2AA447C2B236}"/>
              </a:ext>
            </a:extLst>
          </p:cNvPr>
          <p:cNvSpPr>
            <a:spLocks noGrp="1"/>
          </p:cNvSpPr>
          <p:nvPr>
            <p:ph type="title"/>
          </p:nvPr>
        </p:nvSpPr>
        <p:spPr>
          <a:xfrm>
            <a:off x="457200" y="1645920"/>
            <a:ext cx="5190786" cy="1403461"/>
          </a:xfrm>
        </p:spPr>
        <p:txBody>
          <a:bodyPr vert="horz" wrap="square" lIns="0" tIns="146304" rIns="0" bIns="146304" rtlCol="0" anchor="b">
            <a:spAutoFit/>
          </a:bodyPr>
          <a:lstStyle/>
          <a:p>
            <a:pPr>
              <a:spcBef>
                <a:spcPts val="1224"/>
              </a:spcBef>
              <a:spcAft>
                <a:spcPts val="612"/>
              </a:spcAft>
            </a:pPr>
            <a:r>
              <a:rPr lang="en-GB" sz="2400">
                <a:solidFill>
                  <a:srgbClr val="742774"/>
                </a:solidFill>
                <a:latin typeface="+mn-lt"/>
                <a:cs typeface="Segoe UI Light" panose="020B0502040204020203" pitchFamily="34" charset="0"/>
              </a:rPr>
              <a:t>Empowering Employees – Challenges</a:t>
            </a:r>
            <a:br>
              <a:rPr lang="en-GB" sz="2400">
                <a:solidFill>
                  <a:srgbClr val="7030A0"/>
                </a:solidFill>
                <a:latin typeface="+mn-lt"/>
                <a:cs typeface="Segoe UI Light" panose="020B0502040204020203" pitchFamily="34" charset="0"/>
              </a:rPr>
            </a:br>
            <a:r>
              <a:rPr lang="en-US" sz="2400" b="0">
                <a:latin typeface="+mn-lt"/>
                <a:cs typeface="Segoe UI Light" panose="020B0502040204020203" pitchFamily="34" charset="0"/>
              </a:rPr>
              <a:t>Rapidly delivering powerful apps at low cost using in-house resources</a:t>
            </a:r>
          </a:p>
        </p:txBody>
      </p:sp>
      <p:sp>
        <p:nvSpPr>
          <p:cNvPr id="2" name="Rectangle 1">
            <a:extLst>
              <a:ext uri="{FF2B5EF4-FFF2-40B4-BE49-F238E27FC236}">
                <a16:creationId xmlns:a16="http://schemas.microsoft.com/office/drawing/2014/main" id="{326E3604-0DAB-473A-881C-C7C8BE93CDEB}"/>
              </a:ext>
            </a:extLst>
          </p:cNvPr>
          <p:cNvSpPr/>
          <p:nvPr/>
        </p:nvSpPr>
        <p:spPr>
          <a:xfrm>
            <a:off x="5807745" y="3730440"/>
            <a:ext cx="6216650" cy="2169825"/>
          </a:xfrm>
          <a:prstGeom prst="rect">
            <a:avLst/>
          </a:prstGeom>
        </p:spPr>
        <p:txBody>
          <a:bodyPr>
            <a:spAutoFit/>
          </a:bodyPr>
          <a:lstStyle/>
          <a:p>
            <a:pPr>
              <a:spcAft>
                <a:spcPts val="1800"/>
              </a:spcAft>
            </a:pPr>
            <a:r>
              <a:rPr lang="en-US" sz="2000" i="1"/>
              <a:t>“I could tell immediately that PowerApps would be a game changer for our org. It brought app development down a notch, so our team could leverage it to help improve business processes, gather insights and do it rapidly.”</a:t>
            </a:r>
            <a:endParaRPr lang="en-US" sz="2000" i="1">
              <a:highlight>
                <a:srgbClr val="FFFF00"/>
              </a:highlight>
            </a:endParaRPr>
          </a:p>
          <a:p>
            <a:r>
              <a:rPr lang="en-US" i="1">
                <a:solidFill>
                  <a:schemeClr val="tx2"/>
                </a:solidFill>
              </a:rPr>
              <a:t>- Eric McKinney, Cloud Services Manager</a:t>
            </a:r>
          </a:p>
        </p:txBody>
      </p:sp>
      <p:pic>
        <p:nvPicPr>
          <p:cNvPr id="3074" name="Picture 2" descr="Story logo">
            <a:extLst>
              <a:ext uri="{FF2B5EF4-FFF2-40B4-BE49-F238E27FC236}">
                <a16:creationId xmlns:a16="http://schemas.microsoft.com/office/drawing/2014/main" id="{D8323EB1-EFDB-4E82-90CE-11E21C436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1" y="530352"/>
            <a:ext cx="3201875"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ms-f1-sites-01-cdn.azureedge.net/docs/stories/gj-pepsi-consumer-goods-powerapps/resources/ca191829-1cb1-4b5c-a026-3db90b587273/814a04244c48429d95ee708b93e142e0">
            <a:extLst>
              <a:ext uri="{FF2B5EF4-FFF2-40B4-BE49-F238E27FC236}">
                <a16:creationId xmlns:a16="http://schemas.microsoft.com/office/drawing/2014/main" id="{EA084E46-0D02-4444-B86B-94191AC19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9733" y="963827"/>
            <a:ext cx="4914084" cy="2329078"/>
          </a:xfrm>
          <a:prstGeom prst="rect">
            <a:avLst/>
          </a:prstGeom>
          <a:ln w="76200">
            <a:solidFill>
              <a:schemeClr val="bg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E2C24E8-B91C-4021-BD1D-925E2B308F8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686430" y="4724526"/>
            <a:ext cx="2505612" cy="226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457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2" name="TextBox 11">
            <a:extLst>
              <a:ext uri="{FF2B5EF4-FFF2-40B4-BE49-F238E27FC236}">
                <a16:creationId xmlns:a16="http://schemas.microsoft.com/office/drawing/2014/main" id="{A3785C9D-C0B0-4A7E-ABFE-FB5060C952B6}"/>
              </a:ext>
            </a:extLst>
          </p:cNvPr>
          <p:cNvSpPr txBox="1"/>
          <p:nvPr/>
        </p:nvSpPr>
        <p:spPr>
          <a:xfrm>
            <a:off x="457200" y="2011680"/>
            <a:ext cx="4114800" cy="3810001"/>
          </a:xfrm>
          <a:prstGeom prst="rect">
            <a:avLst/>
          </a:prstGeom>
          <a:noFill/>
        </p:spPr>
        <p:txBody>
          <a:bodyPr wrap="square" lIns="186521" tIns="149217" rIns="186521" bIns="149217" rtlCol="0">
            <a:spAutoFit/>
          </a:bodyPr>
          <a:lstStyle/>
          <a:p>
            <a:pPr defTabSz="932563">
              <a:defRPr/>
            </a:pPr>
            <a:r>
              <a:rPr lang="en-US" sz="2400" b="1">
                <a:solidFill>
                  <a:srgbClr val="742774"/>
                </a:solidFill>
                <a:latin typeface="Segoe UI" panose="020B0502040204020203" pitchFamily="34" charset="0"/>
                <a:cs typeface="Segoe UI" panose="020B0502040204020203" pitchFamily="34" charset="0"/>
              </a:rPr>
              <a:t>Empowering Employees – Challenges</a:t>
            </a:r>
          </a:p>
          <a:p>
            <a:pPr defTabSz="932563">
              <a:spcBef>
                <a:spcPts val="1200"/>
              </a:spcBef>
              <a:spcAft>
                <a:spcPts val="600"/>
              </a:spcAft>
              <a:defRPr/>
            </a:pPr>
            <a:r>
              <a:rPr lang="en-US" sz="2000">
                <a:latin typeface="Segoe UI" panose="020B0502040204020203" pitchFamily="34" charset="0"/>
                <a:cs typeface="Segoe UI" panose="020B0502040204020203" pitchFamily="34" charset="0"/>
              </a:rPr>
              <a:t>Store audits recorded on paper with little accountability and often no resolution</a:t>
            </a:r>
          </a:p>
          <a:p>
            <a:pPr defTabSz="932563">
              <a:spcBef>
                <a:spcPts val="1200"/>
              </a:spcBef>
              <a:spcAft>
                <a:spcPts val="600"/>
              </a:spcAft>
              <a:defRPr/>
            </a:pPr>
            <a:r>
              <a:rPr lang="en-US" sz="2000">
                <a:latin typeface="Segoe UI" panose="020B0502040204020203" pitchFamily="34" charset="0"/>
                <a:cs typeface="Segoe UI" panose="020B0502040204020203" pitchFamily="34" charset="0"/>
              </a:rPr>
              <a:t>Merchandising emails disappeared into a “black hole”</a:t>
            </a:r>
          </a:p>
          <a:p>
            <a:pPr defTabSz="932563">
              <a:spcBef>
                <a:spcPts val="1200"/>
              </a:spcBef>
              <a:spcAft>
                <a:spcPts val="600"/>
              </a:spcAft>
              <a:defRPr/>
            </a:pPr>
            <a:r>
              <a:rPr lang="en-US" sz="2000">
                <a:latin typeface="Segoe UI" panose="020B0502040204020203" pitchFamily="34" charset="0"/>
                <a:cs typeface="Segoe UI" panose="020B0502040204020203" pitchFamily="34" charset="0"/>
              </a:rPr>
              <a:t>Limited IT staff with no developer experience</a:t>
            </a:r>
          </a:p>
        </p:txBody>
      </p:sp>
      <p:pic>
        <p:nvPicPr>
          <p:cNvPr id="10" name="Picture 2" descr="Story logo">
            <a:extLst>
              <a:ext uri="{FF2B5EF4-FFF2-40B4-BE49-F238E27FC236}">
                <a16:creationId xmlns:a16="http://schemas.microsoft.com/office/drawing/2014/main" id="{2D8ECB1D-6C2A-435E-AF1E-FCEB2EB23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1" y="530352"/>
            <a:ext cx="3201875" cy="11887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727224-F2E5-44AD-89CB-AD68A50303FC}"/>
              </a:ext>
            </a:extLst>
          </p:cNvPr>
          <p:cNvSpPr txBox="1"/>
          <p:nvPr/>
        </p:nvSpPr>
        <p:spPr>
          <a:xfrm>
            <a:off x="6626971" y="5609318"/>
            <a:ext cx="307356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333333"/>
                </a:solidFill>
                <a:effectLst/>
                <a:uLnTx/>
                <a:uFillTx/>
                <a:latin typeface="Arial"/>
                <a:ea typeface="+mn-ea"/>
                <a:cs typeface="+mn-cs"/>
              </a:rPr>
              <a:t>Some content blurred for confidentiality</a:t>
            </a:r>
          </a:p>
        </p:txBody>
      </p:sp>
      <p:pic>
        <p:nvPicPr>
          <p:cNvPr id="16" name="Picture 15">
            <a:extLst>
              <a:ext uri="{FF2B5EF4-FFF2-40B4-BE49-F238E27FC236}">
                <a16:creationId xmlns:a16="http://schemas.microsoft.com/office/drawing/2014/main" id="{A5EA3D3C-6036-4C06-9677-85BE9E88E8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032979"/>
            <a:ext cx="6866506" cy="4576339"/>
          </a:xfrm>
          <a:prstGeom prst="rect">
            <a:avLst/>
          </a:prstGeom>
        </p:spPr>
      </p:pic>
      <p:pic>
        <p:nvPicPr>
          <p:cNvPr id="17" name="Picture 16">
            <a:extLst>
              <a:ext uri="{FF2B5EF4-FFF2-40B4-BE49-F238E27FC236}">
                <a16:creationId xmlns:a16="http://schemas.microsoft.com/office/drawing/2014/main" id="{5FBB3888-3360-4447-ACFF-51DB8F64E6F8}"/>
              </a:ext>
            </a:extLst>
          </p:cNvPr>
          <p:cNvPicPr>
            <a:picLocks noChangeAspect="1"/>
          </p:cNvPicPr>
          <p:nvPr/>
        </p:nvPicPr>
        <p:blipFill>
          <a:blip r:embed="rId5"/>
          <a:stretch>
            <a:fillRect/>
          </a:stretch>
        </p:blipFill>
        <p:spPr>
          <a:xfrm>
            <a:off x="5502126" y="1719072"/>
            <a:ext cx="5129296" cy="3169130"/>
          </a:xfrm>
          <a:prstGeom prst="rect">
            <a:avLst/>
          </a:prstGeom>
          <a:ln w="76200">
            <a:noFill/>
          </a:ln>
        </p:spPr>
      </p:pic>
    </p:spTree>
    <p:extLst>
      <p:ext uri="{BB962C8B-B14F-4D97-AF65-F5344CB8AC3E}">
        <p14:creationId xmlns:p14="http://schemas.microsoft.com/office/powerpoint/2010/main" val="3464799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2" name="TextBox 11">
            <a:extLst>
              <a:ext uri="{FF2B5EF4-FFF2-40B4-BE49-F238E27FC236}">
                <a16:creationId xmlns:a16="http://schemas.microsoft.com/office/drawing/2014/main" id="{A39F10DC-DE46-4657-95F2-27B02E2DB34C}"/>
              </a:ext>
            </a:extLst>
          </p:cNvPr>
          <p:cNvSpPr txBox="1"/>
          <p:nvPr/>
        </p:nvSpPr>
        <p:spPr>
          <a:xfrm>
            <a:off x="457200" y="2011680"/>
            <a:ext cx="4114800" cy="3502225"/>
          </a:xfrm>
          <a:prstGeom prst="rect">
            <a:avLst/>
          </a:prstGeom>
          <a:noFill/>
        </p:spPr>
        <p:txBody>
          <a:bodyPr wrap="square" lIns="186521" tIns="149217" rIns="186521" bIns="149217" rtlCol="0">
            <a:spAutoFit/>
          </a:bodyPr>
          <a:lstStyle/>
          <a:p>
            <a:pPr defTabSz="932563">
              <a:defRPr/>
            </a:pPr>
            <a:r>
              <a:rPr lang="en-US" sz="2400" b="1">
                <a:solidFill>
                  <a:srgbClr val="742774"/>
                </a:solidFill>
                <a:latin typeface="Segoe UI" panose="020B0502040204020203" pitchFamily="34" charset="0"/>
                <a:cs typeface="Segoe UI" panose="020B0502040204020203" pitchFamily="34" charset="0"/>
              </a:rPr>
              <a:t>Empowering Employees – Results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15,000+ surveys submitted via store audit module</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$500,000 in first-year savings by avoiding outsourced vendor app</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New insights and mobile services delivered to 900+ field personnel</a:t>
            </a:r>
          </a:p>
        </p:txBody>
      </p:sp>
      <p:pic>
        <p:nvPicPr>
          <p:cNvPr id="14" name="Picture 2" descr="Story logo">
            <a:extLst>
              <a:ext uri="{FF2B5EF4-FFF2-40B4-BE49-F238E27FC236}">
                <a16:creationId xmlns:a16="http://schemas.microsoft.com/office/drawing/2014/main" id="{D2F3B368-B46D-4796-AD90-9DA27CE82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1" y="530352"/>
            <a:ext cx="3201875"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71A6320-BEC2-4597-8191-348A13474B8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56919" y="1883551"/>
            <a:ext cx="7888360" cy="3773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40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Freeform: Shape 9">
            <a:extLst>
              <a:ext uri="{FF2B5EF4-FFF2-40B4-BE49-F238E27FC236}">
                <a16:creationId xmlns:a16="http://schemas.microsoft.com/office/drawing/2014/main" id="{ACBA8527-5D2A-4783-B61F-966483790CF1}"/>
              </a:ext>
            </a:extLst>
          </p:cNvPr>
          <p:cNvSpPr/>
          <p:nvPr/>
        </p:nvSpPr>
        <p:spPr>
          <a:xfrm>
            <a:off x="5028971" y="3701620"/>
            <a:ext cx="1013483" cy="778232"/>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latin typeface="Segoe UI"/>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3" name="TextBox 12">
            <a:extLst>
              <a:ext uri="{FF2B5EF4-FFF2-40B4-BE49-F238E27FC236}">
                <a16:creationId xmlns:a16="http://schemas.microsoft.com/office/drawing/2014/main" id="{46FC1E49-972A-4E1F-9B5A-61A3A08ADD8B}"/>
              </a:ext>
            </a:extLst>
          </p:cNvPr>
          <p:cNvSpPr txBox="1"/>
          <p:nvPr/>
        </p:nvSpPr>
        <p:spPr>
          <a:xfrm>
            <a:off x="457200" y="3200400"/>
            <a:ext cx="3383280" cy="2979004"/>
          </a:xfrm>
          <a:prstGeom prst="rect">
            <a:avLst/>
          </a:prstGeom>
          <a:noFill/>
        </p:spPr>
        <p:txBody>
          <a:bodyPr wrap="square" lIns="186521" tIns="149217" rIns="186521" bIns="149217" rtlCol="0">
            <a:spAutoFit/>
          </a:bodyPr>
          <a:lstStyle/>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Company Size</a:t>
            </a:r>
          </a:p>
          <a:p>
            <a:pPr marL="0" marR="0" lvl="0" indent="0" algn="l" defTabSz="932563" rtl="0" eaLnBrk="1" fontAlgn="auto" latinLnBrk="0" hangingPunct="1">
              <a:lnSpc>
                <a:spcPct val="100000"/>
              </a:lnSpc>
              <a:spcBef>
                <a:spcPts val="0"/>
              </a:spcBef>
              <a:spcAft>
                <a:spcPts val="0"/>
              </a:spcAft>
              <a:buClrTx/>
              <a:buSzTx/>
              <a:buFontTx/>
              <a:buNone/>
              <a:tabLst/>
              <a:defRPr/>
            </a:pPr>
            <a:r>
              <a:rPr lang="en-US" sz="16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4</a:t>
            </a: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,800 Employees</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Industry</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Automobile Retail</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Headquarters</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United States</a:t>
            </a:r>
          </a:p>
          <a:p>
            <a:pPr marL="0" marR="0" lvl="0" indent="0" algn="l" defTabSz="932563" rtl="0" eaLnBrk="1" fontAlgn="auto" latinLnBrk="0" hangingPunct="1">
              <a:lnSpc>
                <a:spcPct val="100000"/>
              </a:lnSpc>
              <a:spcBef>
                <a:spcPts val="1200"/>
              </a:spcBef>
              <a:spcAft>
                <a:spcPts val="0"/>
              </a:spcAft>
              <a:buClrTx/>
              <a:buSzTx/>
              <a:buFontTx/>
              <a:buNone/>
              <a:tabLst/>
              <a:defRPr/>
            </a:pPr>
            <a:r>
              <a:rPr kumimoji="0" lang="en-US" sz="1600" b="1" i="0" u="none" strike="noStrike" kern="1200" cap="none" spc="0" normalizeH="0" baseline="0" noProof="0">
                <a:ln>
                  <a:noFill/>
                </a:ln>
                <a:solidFill>
                  <a:srgbClr val="742774"/>
                </a:solidFill>
                <a:effectLst/>
                <a:uLnTx/>
                <a:uFillTx/>
                <a:latin typeface="Segoe UI" panose="020B0502040204020203" pitchFamily="34" charset="0"/>
                <a:ea typeface="+mn-ea"/>
                <a:cs typeface="Segoe UI" panose="020B0502040204020203" pitchFamily="34" charset="0"/>
              </a:rPr>
              <a:t>PowerApps Champion</a:t>
            </a:r>
          </a:p>
          <a:p>
            <a:pPr marL="0" marR="0" lvl="0" indent="0" algn="l" defTabSz="9325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Jonathan </a:t>
            </a:r>
            <a:r>
              <a:rPr kumimoji="0" lang="en-US" sz="1600" b="0" i="0" u="none" strike="noStrike" kern="1200" cap="none" spc="0" normalizeH="0" baseline="0" noProof="0" err="1">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Oberhaus</a:t>
            </a:r>
            <a:r>
              <a:rPr kumimoji="0" lang="en-US" sz="1600" b="0" i="0" u="none" strike="noStrike" kern="1200" cap="none" spc="0" normalizeH="0" baseline="0" noProof="0">
                <a:ln>
                  <a:noFill/>
                </a:ln>
                <a:gradFill>
                  <a:gsLst>
                    <a:gs pos="2917">
                      <a:srgbClr val="1A1A1A"/>
                    </a:gs>
                    <a:gs pos="100000">
                      <a:srgbClr val="1A1A1A"/>
                    </a:gs>
                  </a:gsLst>
                  <a:lin ang="5400000" scaled="0"/>
                </a:gradFill>
                <a:effectLst/>
                <a:uLnTx/>
                <a:uFillTx/>
                <a:latin typeface="Segoe UI" panose="020B0502040204020203" pitchFamily="34" charset="0"/>
                <a:ea typeface="+mn-ea"/>
                <a:cs typeface="Segoe UI" panose="020B0502040204020203" pitchFamily="34" charset="0"/>
              </a:rPr>
              <a:t>, PowerApps Developer</a:t>
            </a:r>
          </a:p>
        </p:txBody>
      </p:sp>
      <p:sp>
        <p:nvSpPr>
          <p:cNvPr id="14" name="Title 4">
            <a:extLst>
              <a:ext uri="{FF2B5EF4-FFF2-40B4-BE49-F238E27FC236}">
                <a16:creationId xmlns:a16="http://schemas.microsoft.com/office/drawing/2014/main" id="{DABC1C28-3CF4-4013-B4F8-2AA447C2B236}"/>
              </a:ext>
            </a:extLst>
          </p:cNvPr>
          <p:cNvSpPr>
            <a:spLocks noGrp="1"/>
          </p:cNvSpPr>
          <p:nvPr>
            <p:ph type="title"/>
          </p:nvPr>
        </p:nvSpPr>
        <p:spPr>
          <a:xfrm>
            <a:off x="457200" y="1276588"/>
            <a:ext cx="5577840" cy="1772793"/>
          </a:xfrm>
        </p:spPr>
        <p:txBody>
          <a:bodyPr vert="horz" wrap="square" lIns="0" tIns="146304" rIns="0" bIns="146304" rtlCol="0" anchor="b">
            <a:spAutoFit/>
          </a:bodyPr>
          <a:lstStyle/>
          <a:p>
            <a:pPr>
              <a:spcBef>
                <a:spcPts val="1224"/>
              </a:spcBef>
              <a:spcAft>
                <a:spcPts val="612"/>
              </a:spcAft>
            </a:pPr>
            <a:r>
              <a:rPr lang="en-GB" sz="2400">
                <a:solidFill>
                  <a:srgbClr val="742774"/>
                </a:solidFill>
                <a:latin typeface="+mn-lt"/>
                <a:cs typeface="Segoe UI Light" panose="020B0502040204020203" pitchFamily="34" charset="0"/>
              </a:rPr>
              <a:t>Intelligent Supply Chain – Opportunities</a:t>
            </a:r>
            <a:br>
              <a:rPr lang="en-GB" sz="2400">
                <a:solidFill>
                  <a:srgbClr val="7030A0"/>
                </a:solidFill>
                <a:latin typeface="+mn-lt"/>
                <a:cs typeface="Segoe UI Light" panose="020B0502040204020203" pitchFamily="34" charset="0"/>
              </a:rPr>
            </a:br>
            <a:r>
              <a:rPr lang="en-US" sz="2400" b="0">
                <a:latin typeface="+mn-lt"/>
                <a:cs typeface="Segoe UI Light" panose="020B0502040204020203" pitchFamily="34" charset="0"/>
              </a:rPr>
              <a:t>Driving better inventory buying decisions with PowerApps</a:t>
            </a:r>
          </a:p>
        </p:txBody>
      </p:sp>
      <p:sp>
        <p:nvSpPr>
          <p:cNvPr id="2" name="Rectangle 1">
            <a:extLst>
              <a:ext uri="{FF2B5EF4-FFF2-40B4-BE49-F238E27FC236}">
                <a16:creationId xmlns:a16="http://schemas.microsoft.com/office/drawing/2014/main" id="{326E3604-0DAB-473A-881C-C7C8BE93CDEB}"/>
              </a:ext>
            </a:extLst>
          </p:cNvPr>
          <p:cNvSpPr/>
          <p:nvPr/>
        </p:nvSpPr>
        <p:spPr>
          <a:xfrm>
            <a:off x="5762625" y="3887193"/>
            <a:ext cx="6216650" cy="1523494"/>
          </a:xfrm>
          <a:prstGeom prst="rect">
            <a:avLst/>
          </a:prstGeom>
        </p:spPr>
        <p:txBody>
          <a:bodyPr>
            <a:spAutoFit/>
          </a:bodyPr>
          <a:lstStyle/>
          <a:p>
            <a:pPr>
              <a:spcAft>
                <a:spcPts val="1800"/>
              </a:spcAft>
            </a:pPr>
            <a:r>
              <a:rPr lang="en-US" sz="2000" i="1"/>
              <a:t>“We used PowerApps to build an app that turns experience and intuition into a consistent, accurate, and repeatable business process.”</a:t>
            </a:r>
            <a:endParaRPr lang="en-US" sz="2000" i="1">
              <a:highlight>
                <a:srgbClr val="FFFF00"/>
              </a:highlight>
            </a:endParaRPr>
          </a:p>
          <a:p>
            <a:r>
              <a:rPr lang="en-US" i="1">
                <a:solidFill>
                  <a:schemeClr val="tx2"/>
                </a:solidFill>
              </a:rPr>
              <a:t>- Lisa Aguilera, Assistant Director, Business Intelligence</a:t>
            </a:r>
          </a:p>
        </p:txBody>
      </p:sp>
      <p:pic>
        <p:nvPicPr>
          <p:cNvPr id="8194" name="Picture 2" descr="Story logo">
            <a:extLst>
              <a:ext uri="{FF2B5EF4-FFF2-40B4-BE49-F238E27FC236}">
                <a16:creationId xmlns:a16="http://schemas.microsoft.com/office/drawing/2014/main" id="{0B84B657-B936-490A-8A38-0F61C6931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530352"/>
            <a:ext cx="3657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82449F-66B6-46BE-8A0E-36F33958EEB2}"/>
              </a:ext>
            </a:extLst>
          </p:cNvPr>
          <p:cNvPicPr>
            <a:picLocks noChangeAspect="1"/>
          </p:cNvPicPr>
          <p:nvPr/>
        </p:nvPicPr>
        <p:blipFill>
          <a:blip r:embed="rId4"/>
          <a:stretch>
            <a:fillRect/>
          </a:stretch>
        </p:blipFill>
        <p:spPr>
          <a:xfrm>
            <a:off x="6401436" y="987552"/>
            <a:ext cx="4135140" cy="2181497"/>
          </a:xfrm>
          <a:prstGeom prst="rect">
            <a:avLst/>
          </a:prstGeom>
          <a:ln w="76200">
            <a:solidFill>
              <a:schemeClr val="bg1"/>
            </a:solidFill>
          </a:ln>
        </p:spPr>
      </p:pic>
      <p:pic>
        <p:nvPicPr>
          <p:cNvPr id="3074" name="Picture 2" descr="https://acomblogimages.blob.core.windows.net/media/PowerApps/MrDang/MS_Ignite_BaseballCards_Design_2_HP_final_bleed-7-1.png">
            <a:extLst>
              <a:ext uri="{FF2B5EF4-FFF2-40B4-BE49-F238E27FC236}">
                <a16:creationId xmlns:a16="http://schemas.microsoft.com/office/drawing/2014/main" id="{5D361E11-DB19-49EF-91D2-6FD6ED845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862" y="4659159"/>
            <a:ext cx="2157382" cy="233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2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2" name="TextBox 11">
            <a:extLst>
              <a:ext uri="{FF2B5EF4-FFF2-40B4-BE49-F238E27FC236}">
                <a16:creationId xmlns:a16="http://schemas.microsoft.com/office/drawing/2014/main" id="{A3785C9D-C0B0-4A7E-ABFE-FB5060C952B6}"/>
              </a:ext>
            </a:extLst>
          </p:cNvPr>
          <p:cNvSpPr txBox="1"/>
          <p:nvPr/>
        </p:nvSpPr>
        <p:spPr>
          <a:xfrm>
            <a:off x="457200" y="2011680"/>
            <a:ext cx="4114800" cy="3502225"/>
          </a:xfrm>
          <a:prstGeom prst="rect">
            <a:avLst/>
          </a:prstGeom>
          <a:noFill/>
        </p:spPr>
        <p:txBody>
          <a:bodyPr wrap="square" lIns="186521" tIns="149217" rIns="186521" bIns="149217" rtlCol="0">
            <a:spAutoFit/>
          </a:bodyPr>
          <a:lstStyle/>
          <a:p>
            <a:pPr defTabSz="932563">
              <a:defRPr/>
            </a:pPr>
            <a:r>
              <a:rPr lang="en-US" sz="2400" b="1">
                <a:solidFill>
                  <a:srgbClr val="742774"/>
                </a:solidFill>
                <a:latin typeface="Segoe UI" panose="020B0502040204020203" pitchFamily="34" charset="0"/>
                <a:cs typeface="Segoe UI" panose="020B0502040204020203" pitchFamily="34" charset="0"/>
              </a:rPr>
              <a:t>Intelligent Supply Chain – Challenges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Buyers rely on experience knowledge and “gut” instinct</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Buying process recorded on paper</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No real-time </a:t>
            </a:r>
            <a:r>
              <a:rPr lang="en-US" sz="2000" err="1">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backoffice</a:t>
            </a: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 visibility into buying decisions</a:t>
            </a:r>
          </a:p>
        </p:txBody>
      </p:sp>
      <p:pic>
        <p:nvPicPr>
          <p:cNvPr id="7" name="Picture 2" descr="Story logo">
            <a:extLst>
              <a:ext uri="{FF2B5EF4-FFF2-40B4-BE49-F238E27FC236}">
                <a16:creationId xmlns:a16="http://schemas.microsoft.com/office/drawing/2014/main" id="{42E75CEC-7824-480C-B176-0D804567D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530352"/>
            <a:ext cx="3657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1AB937C-2165-4061-9CE6-1515DD25CF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6043" y="2015384"/>
            <a:ext cx="5555314" cy="3703542"/>
          </a:xfrm>
          <a:prstGeom prst="rect">
            <a:avLst/>
          </a:prstGeom>
          <a:ln w="76200">
            <a:solidFill>
              <a:schemeClr val="bg1"/>
            </a:solidFill>
          </a:ln>
        </p:spPr>
      </p:pic>
    </p:spTree>
    <p:extLst>
      <p:ext uri="{BB962C8B-B14F-4D97-AF65-F5344CB8AC3E}">
        <p14:creationId xmlns:p14="http://schemas.microsoft.com/office/powerpoint/2010/main" val="225961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2" name="TextBox 11">
            <a:extLst>
              <a:ext uri="{FF2B5EF4-FFF2-40B4-BE49-F238E27FC236}">
                <a16:creationId xmlns:a16="http://schemas.microsoft.com/office/drawing/2014/main" id="{A39F10DC-DE46-4657-95F2-27B02E2DB34C}"/>
              </a:ext>
            </a:extLst>
          </p:cNvPr>
          <p:cNvSpPr txBox="1"/>
          <p:nvPr/>
        </p:nvSpPr>
        <p:spPr>
          <a:xfrm>
            <a:off x="457200" y="2011680"/>
            <a:ext cx="4572000" cy="4117778"/>
          </a:xfrm>
          <a:prstGeom prst="rect">
            <a:avLst/>
          </a:prstGeom>
          <a:noFill/>
        </p:spPr>
        <p:txBody>
          <a:bodyPr wrap="square" lIns="186521" tIns="149217" rIns="186521" bIns="149217" rtlCol="0">
            <a:spAutoFit/>
          </a:bodyPr>
          <a:lstStyle/>
          <a:p>
            <a:pPr defTabSz="932563">
              <a:defRPr/>
            </a:pPr>
            <a:r>
              <a:rPr lang="en-US" sz="2400" b="1">
                <a:solidFill>
                  <a:srgbClr val="742774"/>
                </a:solidFill>
                <a:latin typeface="Segoe UI" panose="020B0502040204020203" pitchFamily="34" charset="0"/>
                <a:cs typeface="Segoe UI" panose="020B0502040204020203" pitchFamily="34" charset="0"/>
              </a:rPr>
              <a:t>Intelligent Supply Chain – Results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Travel to online auctions drastically reduced and 3x productivity increase</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Real-time communication and collaboration between buyers and inspectors</a:t>
            </a:r>
          </a:p>
          <a:p>
            <a:pPr defTabSz="932563">
              <a:spcBef>
                <a:spcPts val="1200"/>
              </a:spcBef>
              <a:spcAft>
                <a:spcPts val="600"/>
              </a:spcAft>
              <a:defRPr/>
            </a:pPr>
            <a:r>
              <a:rPr lang="en-US" sz="200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Potential savings of $1.6 million annually</a:t>
            </a:r>
          </a:p>
        </p:txBody>
      </p:sp>
      <p:pic>
        <p:nvPicPr>
          <p:cNvPr id="7" name="Picture 2" descr="Story logo">
            <a:extLst>
              <a:ext uri="{FF2B5EF4-FFF2-40B4-BE49-F238E27FC236}">
                <a16:creationId xmlns:a16="http://schemas.microsoft.com/office/drawing/2014/main" id="{C1F4720C-6FAA-4B5C-8B02-405FFA479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 y="530352"/>
            <a:ext cx="36576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BB92BBF-5DDA-4415-BA07-C2DFE5C682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671"/>
          <a:stretch/>
        </p:blipFill>
        <p:spPr>
          <a:xfrm>
            <a:off x="3544133" y="1142127"/>
            <a:ext cx="9734547" cy="4828005"/>
          </a:xfrm>
          <a:prstGeom prst="rect">
            <a:avLst/>
          </a:prstGeom>
        </p:spPr>
      </p:pic>
      <p:pic>
        <p:nvPicPr>
          <p:cNvPr id="6146" name="Picture 2" descr="Story image 2">
            <a:extLst>
              <a:ext uri="{FF2B5EF4-FFF2-40B4-BE49-F238E27FC236}">
                <a16:creationId xmlns:a16="http://schemas.microsoft.com/office/drawing/2014/main" id="{FAC64418-7C1F-4D8D-A636-46CBE88F3C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254191" y="2079469"/>
            <a:ext cx="6872923" cy="361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59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4E3D3DF-759F-4EC7-B115-489D63B84B9A}"/>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Box 11">
            <a:extLst>
              <a:ext uri="{FF2B5EF4-FFF2-40B4-BE49-F238E27FC236}">
                <a16:creationId xmlns:a16="http://schemas.microsoft.com/office/drawing/2014/main" id="{DF14426A-5B21-45C3-8863-EF417B131935}"/>
              </a:ext>
            </a:extLst>
          </p:cNvPr>
          <p:cNvSpPr txBox="1"/>
          <p:nvPr/>
        </p:nvSpPr>
        <p:spPr>
          <a:xfrm>
            <a:off x="365760" y="1363980"/>
            <a:ext cx="5852160" cy="1588127"/>
          </a:xfrm>
          <a:prstGeom prst="rect">
            <a:avLst/>
          </a:prstGeom>
          <a:noFill/>
        </p:spPr>
        <p:txBody>
          <a:bodyPr wrap="square" lIns="182880" tIns="146304" rIns="182880" bIns="146304"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latin typeface="Segoe UI "/>
                <a:cs typeface="Segoe UI Light" panose="020B0502040204020203" pitchFamily="34" charset="0"/>
              </a:rPr>
              <a:t>Rapidly build apps with </a:t>
            </a:r>
            <a:r>
              <a:rPr lang="en-US" sz="2800" b="1" dirty="0">
                <a:solidFill>
                  <a:srgbClr val="742774"/>
                </a:solidFill>
                <a:latin typeface="Segoe UI "/>
                <a:cs typeface="Segoe UI Light" panose="020B0502040204020203" pitchFamily="34" charset="0"/>
              </a:rPr>
              <a:t>point-and-click ease </a:t>
            </a:r>
            <a:r>
              <a:rPr lang="en-US" sz="2800" dirty="0">
                <a:latin typeface="Segoe UI "/>
                <a:cs typeface="Segoe UI Light" panose="020B0502040204020203" pitchFamily="34" charset="0"/>
              </a:rPr>
              <a:t>to automate business workflows and processes</a:t>
            </a:r>
          </a:p>
        </p:txBody>
      </p:sp>
      <p:sp>
        <p:nvSpPr>
          <p:cNvPr id="9" name="Title 8">
            <a:extLst>
              <a:ext uri="{FF2B5EF4-FFF2-40B4-BE49-F238E27FC236}">
                <a16:creationId xmlns:a16="http://schemas.microsoft.com/office/drawing/2014/main" id="{69BE5BBE-F863-453F-8F45-CCE4AAD62126}"/>
              </a:ext>
            </a:extLst>
          </p:cNvPr>
          <p:cNvSpPr>
            <a:spLocks noGrp="1"/>
          </p:cNvSpPr>
          <p:nvPr>
            <p:ph type="title"/>
          </p:nvPr>
        </p:nvSpPr>
        <p:spPr>
          <a:xfrm>
            <a:off x="466344" y="566928"/>
            <a:ext cx="11521440" cy="830020"/>
          </a:xfrm>
        </p:spPr>
        <p:txBody>
          <a:bodyPr/>
          <a:lstStyle/>
          <a:p>
            <a:r>
              <a:rPr lang="en-US" sz="4490" dirty="0"/>
              <a:t>Introducing PowerApps</a:t>
            </a:r>
          </a:p>
        </p:txBody>
      </p:sp>
      <p:sp>
        <p:nvSpPr>
          <p:cNvPr id="11" name="Footer Placeholder 8">
            <a:extLst>
              <a:ext uri="{FF2B5EF4-FFF2-40B4-BE49-F238E27FC236}">
                <a16:creationId xmlns:a16="http://schemas.microsoft.com/office/drawing/2014/main" id="{A694CE00-1708-4BCF-BD11-D4E251A4D992}"/>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8" name="Rectangle 7">
            <a:extLst>
              <a:ext uri="{FF2B5EF4-FFF2-40B4-BE49-F238E27FC236}">
                <a16:creationId xmlns:a16="http://schemas.microsoft.com/office/drawing/2014/main" id="{9365EA7B-8924-4890-9594-40026F34162A}"/>
              </a:ext>
            </a:extLst>
          </p:cNvPr>
          <p:cNvSpPr/>
          <p:nvPr/>
        </p:nvSpPr>
        <p:spPr>
          <a:xfrm>
            <a:off x="6097051" y="331259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2" name="Rectangle 11">
            <a:extLst>
              <a:ext uri="{FF2B5EF4-FFF2-40B4-BE49-F238E27FC236}">
                <a16:creationId xmlns:a16="http://schemas.microsoft.com/office/drawing/2014/main" id="{9211EEA6-4F0C-4F54-951D-B4369AF013D3}"/>
              </a:ext>
            </a:extLst>
          </p:cNvPr>
          <p:cNvSpPr/>
          <p:nvPr/>
        </p:nvSpPr>
        <p:spPr>
          <a:xfrm>
            <a:off x="6097051" y="3312597"/>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4" name="Rectangle 13">
            <a:extLst>
              <a:ext uri="{FF2B5EF4-FFF2-40B4-BE49-F238E27FC236}">
                <a16:creationId xmlns:a16="http://schemas.microsoft.com/office/drawing/2014/main" id="{CD3C9684-2312-40C1-8B6A-68D51BD8015A}"/>
              </a:ext>
            </a:extLst>
          </p:cNvPr>
          <p:cNvSpPr/>
          <p:nvPr/>
        </p:nvSpPr>
        <p:spPr>
          <a:xfrm>
            <a:off x="6094646" y="3312597"/>
            <a:ext cx="247184" cy="369332"/>
          </a:xfrm>
          <a:prstGeom prst="rect">
            <a:avLst/>
          </a:prstGeom>
        </p:spPr>
        <p:txBody>
          <a:bodyPr wrap="none">
            <a:spAutoFit/>
          </a:bodyPr>
          <a:lstStyle/>
          <a:p>
            <a:r>
              <a:rPr lang="en-US"/>
              <a:t> </a:t>
            </a:r>
          </a:p>
        </p:txBody>
      </p:sp>
      <p:grpSp>
        <p:nvGrpSpPr>
          <p:cNvPr id="16" name="Group 15">
            <a:extLst>
              <a:ext uri="{FF2B5EF4-FFF2-40B4-BE49-F238E27FC236}">
                <a16:creationId xmlns:a16="http://schemas.microsoft.com/office/drawing/2014/main" id="{D9290C09-B89F-4915-A011-E91C12589955}"/>
              </a:ext>
            </a:extLst>
          </p:cNvPr>
          <p:cNvGrpSpPr/>
          <p:nvPr/>
        </p:nvGrpSpPr>
        <p:grpSpPr>
          <a:xfrm>
            <a:off x="365760" y="-602665"/>
            <a:ext cx="13296106" cy="9044694"/>
            <a:chOff x="365760" y="-646910"/>
            <a:chExt cx="13296106" cy="9044694"/>
          </a:xfrm>
        </p:grpSpPr>
        <p:grpSp>
          <p:nvGrpSpPr>
            <p:cNvPr id="2" name="Group 1">
              <a:extLst>
                <a:ext uri="{FF2B5EF4-FFF2-40B4-BE49-F238E27FC236}">
                  <a16:creationId xmlns:a16="http://schemas.microsoft.com/office/drawing/2014/main" id="{C0E9EF4A-FB2C-4E30-B95F-832EAB5B1354}"/>
                </a:ext>
              </a:extLst>
            </p:cNvPr>
            <p:cNvGrpSpPr/>
            <p:nvPr/>
          </p:nvGrpSpPr>
          <p:grpSpPr>
            <a:xfrm>
              <a:off x="365760" y="-646910"/>
              <a:ext cx="13296106" cy="9044694"/>
              <a:chOff x="-492109" y="-1191411"/>
              <a:chExt cx="14153415" cy="9627898"/>
            </a:xfrm>
          </p:grpSpPr>
          <p:grpSp>
            <p:nvGrpSpPr>
              <p:cNvPr id="4" name="Group 3">
                <a:extLst>
                  <a:ext uri="{FF2B5EF4-FFF2-40B4-BE49-F238E27FC236}">
                    <a16:creationId xmlns:a16="http://schemas.microsoft.com/office/drawing/2014/main" id="{97A670C0-325B-47A1-8782-68D6215821DD}"/>
                  </a:ext>
                </a:extLst>
              </p:cNvPr>
              <p:cNvGrpSpPr/>
              <p:nvPr/>
            </p:nvGrpSpPr>
            <p:grpSpPr>
              <a:xfrm>
                <a:off x="-492109" y="-1191411"/>
                <a:ext cx="14153415" cy="9627898"/>
                <a:chOff x="-492109" y="-1191409"/>
                <a:chExt cx="14153418" cy="9627880"/>
              </a:xfrm>
            </p:grpSpPr>
            <p:pic>
              <p:nvPicPr>
                <p:cNvPr id="7" name="Picture 6">
                  <a:extLst>
                    <a:ext uri="{FF2B5EF4-FFF2-40B4-BE49-F238E27FC236}">
                      <a16:creationId xmlns:a16="http://schemas.microsoft.com/office/drawing/2014/main" id="{74CBB5CD-B7C2-42F6-BB9A-35E976285D99}"/>
                    </a:ext>
                  </a:extLst>
                </p:cNvPr>
                <p:cNvPicPr>
                  <a:picLocks noChangeAspect="1"/>
                </p:cNvPicPr>
                <p:nvPr/>
              </p:nvPicPr>
              <p:blipFill rotWithShape="1">
                <a:blip r:embed="rId3"/>
                <a:srcRect l="35061"/>
                <a:stretch/>
              </p:blipFill>
              <p:spPr>
                <a:xfrm>
                  <a:off x="5051945" y="-1072029"/>
                  <a:ext cx="8609364" cy="9508500"/>
                </a:xfrm>
                <a:prstGeom prst="rect">
                  <a:avLst/>
                </a:prstGeom>
              </p:spPr>
            </p:pic>
            <p:pic>
              <p:nvPicPr>
                <p:cNvPr id="6" name="Picture 5">
                  <a:extLst>
                    <a:ext uri="{FF2B5EF4-FFF2-40B4-BE49-F238E27FC236}">
                      <a16:creationId xmlns:a16="http://schemas.microsoft.com/office/drawing/2014/main" id="{784CE7AF-7A73-4156-941B-B2463489869E}"/>
                    </a:ext>
                  </a:extLst>
                </p:cNvPr>
                <p:cNvPicPr>
                  <a:picLocks noChangeAspect="1"/>
                </p:cNvPicPr>
                <p:nvPr/>
              </p:nvPicPr>
              <p:blipFill rotWithShape="1">
                <a:blip r:embed="rId3"/>
                <a:srcRect l="-1" r="65524"/>
                <a:stretch/>
              </p:blipFill>
              <p:spPr>
                <a:xfrm>
                  <a:off x="-492109" y="-1191409"/>
                  <a:ext cx="4570765" cy="9508500"/>
                </a:xfrm>
                <a:prstGeom prst="rect">
                  <a:avLst/>
                </a:prstGeom>
              </p:spPr>
            </p:pic>
          </p:grpSp>
          <p:sp>
            <p:nvSpPr>
              <p:cNvPr id="5" name="TextBox 4">
                <a:extLst>
                  <a:ext uri="{FF2B5EF4-FFF2-40B4-BE49-F238E27FC236}">
                    <a16:creationId xmlns:a16="http://schemas.microsoft.com/office/drawing/2014/main" id="{6A0B76BA-5A8C-4269-BFE6-E8C80D6968BC}"/>
                  </a:ext>
                </a:extLst>
              </p:cNvPr>
              <p:cNvSpPr txBox="1"/>
              <p:nvPr/>
            </p:nvSpPr>
            <p:spPr>
              <a:xfrm rot="18900000">
                <a:off x="1969336" y="6570885"/>
                <a:ext cx="913840" cy="188369"/>
              </a:xfrm>
              <a:prstGeom prst="rect">
                <a:avLst/>
              </a:prstGeom>
              <a:solidFill>
                <a:srgbClr val="20202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rgbClr val="B7B7B7"/>
                    </a:solidFill>
                    <a:latin typeface="Segoe UI" panose="020B0502040204020203" pitchFamily="34" charset="0"/>
                    <a:cs typeface="Segoe UI" panose="020B0502040204020203" pitchFamily="34" charset="0"/>
                  </a:rPr>
                  <a:t>web.powerapps.com</a:t>
                </a:r>
              </a:p>
            </p:txBody>
          </p:sp>
        </p:grpSp>
        <p:grpSp>
          <p:nvGrpSpPr>
            <p:cNvPr id="15" name="Group 14">
              <a:extLst>
                <a:ext uri="{FF2B5EF4-FFF2-40B4-BE49-F238E27FC236}">
                  <a16:creationId xmlns:a16="http://schemas.microsoft.com/office/drawing/2014/main" id="{9C17C735-524C-424F-B29C-5D6991B6278C}"/>
                </a:ext>
              </a:extLst>
            </p:cNvPr>
            <p:cNvGrpSpPr/>
            <p:nvPr/>
          </p:nvGrpSpPr>
          <p:grpSpPr>
            <a:xfrm>
              <a:off x="829930" y="-100245"/>
              <a:ext cx="11920646" cy="7889291"/>
              <a:chOff x="829930" y="-100245"/>
              <a:chExt cx="11920646" cy="7889291"/>
            </a:xfrm>
          </p:grpSpPr>
          <p:pic>
            <p:nvPicPr>
              <p:cNvPr id="6148" name="Picture 4">
                <a:extLst>
                  <a:ext uri="{FF2B5EF4-FFF2-40B4-BE49-F238E27FC236}">
                    <a16:creationId xmlns:a16="http://schemas.microsoft.com/office/drawing/2014/main" id="{A7207631-3BD4-4E92-A8F2-D126700664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885534">
                <a:off x="1547600" y="4269448"/>
                <a:ext cx="1830388" cy="326572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A144DC2-3E5A-4BC2-B542-34EDF1ECE3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18887724">
                <a:off x="6364755" y="4043123"/>
                <a:ext cx="4470310" cy="302153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9F06D396-B6AA-4F7A-A217-84B5F09C9EC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2697118">
                <a:off x="7573626" y="-100245"/>
                <a:ext cx="1611529" cy="28539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BA3D7908-99C2-4728-9530-975ACD09FE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914180">
                <a:off x="10844125" y="1420940"/>
                <a:ext cx="1906451" cy="399641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036156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4A5E917-0593-4891-8049-BD050F2F420B}"/>
              </a:ext>
            </a:extLst>
          </p:cNvPr>
          <p:cNvSpPr/>
          <p:nvPr/>
        </p:nvSpPr>
        <p:spPr bwMode="auto">
          <a:xfrm flipH="1">
            <a:off x="881" y="1676797"/>
            <a:ext cx="12435591" cy="327991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764" err="1">
              <a:solidFill>
                <a:srgbClr val="FFFFFF"/>
              </a:solidFill>
              <a:latin typeface="Segoe UI"/>
            </a:endParaRPr>
          </a:p>
        </p:txBody>
      </p:sp>
      <p:sp>
        <p:nvSpPr>
          <p:cNvPr id="44" name="Rectangle 43">
            <a:extLst>
              <a:ext uri="{FF2B5EF4-FFF2-40B4-BE49-F238E27FC236}">
                <a16:creationId xmlns:a16="http://schemas.microsoft.com/office/drawing/2014/main" id="{D501071B-FA5B-4A08-A656-8AF1C8101349}"/>
              </a:ext>
            </a:extLst>
          </p:cNvPr>
          <p:cNvSpPr/>
          <p:nvPr/>
        </p:nvSpPr>
        <p:spPr bwMode="auto">
          <a:xfrm flipH="1">
            <a:off x="0" y="4937759"/>
            <a:ext cx="12436476" cy="210312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764" err="1">
              <a:solidFill>
                <a:srgbClr val="FFFFFF"/>
              </a:solidFill>
              <a:latin typeface="Segoe UI"/>
            </a:endParaRPr>
          </a:p>
        </p:txBody>
      </p:sp>
      <p:sp>
        <p:nvSpPr>
          <p:cNvPr id="2" name="Title 1"/>
          <p:cNvSpPr>
            <a:spLocks noGrp="1"/>
          </p:cNvSpPr>
          <p:nvPr>
            <p:ph type="title"/>
          </p:nvPr>
        </p:nvSpPr>
        <p:spPr/>
        <p:txBody>
          <a:bodyPr/>
          <a:lstStyle/>
          <a:p>
            <a:r>
              <a:rPr lang="en-US"/>
              <a:t>Digital transformation aspirations</a:t>
            </a:r>
          </a:p>
        </p:txBody>
      </p:sp>
      <p:cxnSp>
        <p:nvCxnSpPr>
          <p:cNvPr id="29" name="Straight Connector 28">
            <a:extLst>
              <a:ext uri="{FF2B5EF4-FFF2-40B4-BE49-F238E27FC236}">
                <a16:creationId xmlns:a16="http://schemas.microsoft.com/office/drawing/2014/main" id="{774DBCFA-6693-47D2-B5A2-AF4962007E9E}"/>
              </a:ext>
            </a:extLst>
          </p:cNvPr>
          <p:cNvCxnSpPr>
            <a:cxnSpLocks/>
          </p:cNvCxnSpPr>
          <p:nvPr/>
        </p:nvCxnSpPr>
        <p:spPr>
          <a:xfrm>
            <a:off x="9318462" y="1749097"/>
            <a:ext cx="0" cy="310896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90EF2D-74D2-43E2-BF68-8A5A68C8877B}"/>
              </a:ext>
            </a:extLst>
          </p:cNvPr>
          <p:cNvCxnSpPr>
            <a:cxnSpLocks/>
          </p:cNvCxnSpPr>
          <p:nvPr/>
        </p:nvCxnSpPr>
        <p:spPr>
          <a:xfrm>
            <a:off x="3266112" y="1749097"/>
            <a:ext cx="0" cy="310896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194D8B-5072-4FA5-B807-0C62F59D713B}"/>
              </a:ext>
            </a:extLst>
          </p:cNvPr>
          <p:cNvCxnSpPr>
            <a:cxnSpLocks/>
          </p:cNvCxnSpPr>
          <p:nvPr/>
        </p:nvCxnSpPr>
        <p:spPr>
          <a:xfrm>
            <a:off x="6361965" y="1749097"/>
            <a:ext cx="0" cy="3108960"/>
          </a:xfrm>
          <a:prstGeom prst="line">
            <a:avLst/>
          </a:prstGeom>
          <a:ln w="1905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59416F2-588D-4E5D-8221-93B0C832F5D1}"/>
              </a:ext>
            </a:extLst>
          </p:cNvPr>
          <p:cNvGrpSpPr/>
          <p:nvPr/>
        </p:nvGrpSpPr>
        <p:grpSpPr>
          <a:xfrm>
            <a:off x="9720727" y="1922941"/>
            <a:ext cx="2132394" cy="3276487"/>
            <a:chOff x="9692402" y="1821341"/>
            <a:chExt cx="2132394" cy="3276487"/>
          </a:xfrm>
        </p:grpSpPr>
        <p:sp>
          <p:nvSpPr>
            <p:cNvPr id="74" name="Oval 29"/>
            <p:cNvSpPr/>
            <p:nvPr/>
          </p:nvSpPr>
          <p:spPr bwMode="auto">
            <a:xfrm>
              <a:off x="10380895"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sp>
          <p:nvSpPr>
            <p:cNvPr id="67" name="Rectangle 168"/>
            <p:cNvSpPr/>
            <p:nvPr/>
          </p:nvSpPr>
          <p:spPr bwMode="auto">
            <a:xfrm>
              <a:off x="9692402" y="2802983"/>
              <a:ext cx="2132394" cy="22948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a:solidFill>
                    <a:schemeClr val="tx1"/>
                  </a:solidFill>
                  <a:cs typeface="Segoe UI Semibold" panose="020B0702040204020203" pitchFamily="34" charset="0"/>
                </a:rPr>
                <a:t>Retail Reimagined</a:t>
              </a:r>
            </a:p>
            <a:p>
              <a:pPr algn="ctr">
                <a:spcBef>
                  <a:spcPts val="204"/>
                </a:spcBef>
                <a:spcAft>
                  <a:spcPts val="612"/>
                </a:spcAft>
              </a:pPr>
              <a:r>
                <a:rPr lang="en-US" sz="1428" baseline="30000">
                  <a:solidFill>
                    <a:schemeClr val="tx1"/>
                  </a:solidFill>
                  <a:cs typeface="Segoe UI Semibold" panose="020B0702040204020203" pitchFamily="34" charset="0"/>
                </a:rPr>
                <a:t> </a:t>
              </a:r>
              <a:r>
                <a:rPr lang="en-US" sz="1400" kern="0">
                  <a:solidFill>
                    <a:schemeClr val="tx1"/>
                  </a:solidFill>
                  <a:cs typeface="Segoe UI" pitchFamily="34" charset="0"/>
                </a:rPr>
                <a:t>Leaders across all retail segments have spent </a:t>
              </a:r>
              <a:r>
                <a:rPr lang="en-US" sz="1400">
                  <a:solidFill>
                    <a:schemeClr val="tx2"/>
                  </a:solidFill>
                  <a:latin typeface="+mj-lt"/>
                  <a:cs typeface="Segoe UI Semibold" panose="020B0702040204020203" pitchFamily="34" charset="0"/>
                </a:rPr>
                <a:t>69% </a:t>
              </a:r>
              <a:r>
                <a:rPr lang="en-US" sz="1400" kern="0">
                  <a:solidFill>
                    <a:schemeClr val="tx1"/>
                  </a:solidFill>
                  <a:cs typeface="Segoe UI" pitchFamily="34" charset="0"/>
                </a:rPr>
                <a:t>more as a percentage of revenue on IT than laggards</a:t>
              </a:r>
              <a:r>
                <a:rPr lang="en-US" sz="1428" baseline="30000">
                  <a:solidFill>
                    <a:schemeClr val="tx1"/>
                  </a:solidFill>
                  <a:cs typeface="Segoe UI Semibold" panose="020B0702040204020203" pitchFamily="34" charset="0"/>
                </a:rPr>
                <a:t>4</a:t>
              </a:r>
              <a:r>
                <a:rPr lang="en-US" sz="1428">
                  <a:solidFill>
                    <a:schemeClr val="tx1"/>
                  </a:solidFill>
                  <a:cs typeface="Segoe UI Semibold" panose="020B0702040204020203" pitchFamily="34" charset="0"/>
                </a:rPr>
                <a:t> </a:t>
              </a:r>
            </a:p>
          </p:txBody>
        </p:sp>
      </p:grpSp>
      <p:grpSp>
        <p:nvGrpSpPr>
          <p:cNvPr id="5" name="Group 4">
            <a:extLst>
              <a:ext uri="{FF2B5EF4-FFF2-40B4-BE49-F238E27FC236}">
                <a16:creationId xmlns:a16="http://schemas.microsoft.com/office/drawing/2014/main" id="{87FE0060-A7BB-4196-93CA-FB0AD5D5B27F}"/>
              </a:ext>
            </a:extLst>
          </p:cNvPr>
          <p:cNvGrpSpPr/>
          <p:nvPr/>
        </p:nvGrpSpPr>
        <p:grpSpPr>
          <a:xfrm>
            <a:off x="6674219" y="1922941"/>
            <a:ext cx="2305108" cy="3276487"/>
            <a:chOff x="7507043" y="1922941"/>
            <a:chExt cx="2305108" cy="3276487"/>
          </a:xfrm>
        </p:grpSpPr>
        <p:grpSp>
          <p:nvGrpSpPr>
            <p:cNvPr id="11" name="Group 10">
              <a:extLst>
                <a:ext uri="{FF2B5EF4-FFF2-40B4-BE49-F238E27FC236}">
                  <a16:creationId xmlns:a16="http://schemas.microsoft.com/office/drawing/2014/main" id="{BE52E2C9-5A78-4D6E-82D4-5CC82A7EAFF1}"/>
                </a:ext>
              </a:extLst>
            </p:cNvPr>
            <p:cNvGrpSpPr/>
            <p:nvPr/>
          </p:nvGrpSpPr>
          <p:grpSpPr>
            <a:xfrm>
              <a:off x="7507043" y="1922941"/>
              <a:ext cx="2305108" cy="3276487"/>
              <a:chOff x="7370993" y="1821341"/>
              <a:chExt cx="2305108" cy="3276487"/>
            </a:xfrm>
          </p:grpSpPr>
          <p:sp>
            <p:nvSpPr>
              <p:cNvPr id="56" name="Rectangle 22">
                <a:extLst>
                  <a:ext uri="{FF2B5EF4-FFF2-40B4-BE49-F238E27FC236}">
                    <a16:creationId xmlns:a16="http://schemas.microsoft.com/office/drawing/2014/main" id="{C3458AC8-7794-4902-A8AA-4DC0858D8E7D}"/>
                  </a:ext>
                </a:extLst>
              </p:cNvPr>
              <p:cNvSpPr/>
              <p:nvPr/>
            </p:nvSpPr>
            <p:spPr bwMode="auto">
              <a:xfrm>
                <a:off x="7370993" y="2802983"/>
                <a:ext cx="2305108" cy="22948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a:solidFill>
                      <a:schemeClr val="tx1"/>
                    </a:solidFill>
                    <a:cs typeface="Segoe UI Semibold" panose="020B0702040204020203" pitchFamily="34" charset="0"/>
                  </a:rPr>
                  <a:t>Intelligent Supply Chain</a:t>
                </a:r>
              </a:p>
              <a:p>
                <a:pPr algn="ctr">
                  <a:spcBef>
                    <a:spcPts val="612"/>
                  </a:spcBef>
                </a:pPr>
                <a:r>
                  <a:rPr lang="en-US" sz="1400" kern="0">
                    <a:solidFill>
                      <a:schemeClr val="tx1"/>
                    </a:solidFill>
                    <a:cs typeface="Segoe UI" pitchFamily="34" charset="0"/>
                  </a:rPr>
                  <a:t>Nearly </a:t>
                </a:r>
                <a:r>
                  <a:rPr lang="en-US" sz="1400">
                    <a:solidFill>
                      <a:schemeClr val="tx2"/>
                    </a:solidFill>
                    <a:latin typeface="+mj-lt"/>
                    <a:cs typeface="Segoe UI Semibold" panose="020B0702040204020203" pitchFamily="34" charset="0"/>
                  </a:rPr>
                  <a:t>70% </a:t>
                </a:r>
                <a:r>
                  <a:rPr lang="en-US" sz="1400" kern="0">
                    <a:solidFill>
                      <a:schemeClr val="tx1"/>
                    </a:solidFill>
                    <a:cs typeface="Segoe UI" pitchFamily="34" charset="0"/>
                  </a:rPr>
                  <a:t>of retailers are ready to make changes to adopt IoT</a:t>
                </a:r>
                <a:r>
                  <a:rPr lang="en-US" sz="1400" baseline="30000">
                    <a:solidFill>
                      <a:schemeClr val="tx1"/>
                    </a:solidFill>
                    <a:cs typeface="Segoe UI Semibold" panose="020B0702040204020203" pitchFamily="34" charset="0"/>
                  </a:rPr>
                  <a:t>3</a:t>
                </a:r>
                <a:endParaRPr lang="en-US" sz="1400" kern="0">
                  <a:solidFill>
                    <a:schemeClr val="tx1"/>
                  </a:solidFill>
                  <a:cs typeface="Segoe UI" pitchFamily="34" charset="0"/>
                </a:endParaRPr>
              </a:p>
            </p:txBody>
          </p:sp>
          <p:sp>
            <p:nvSpPr>
              <p:cNvPr id="22" name="Oval 29">
                <a:extLst>
                  <a:ext uri="{FF2B5EF4-FFF2-40B4-BE49-F238E27FC236}">
                    <a16:creationId xmlns:a16="http://schemas.microsoft.com/office/drawing/2014/main" id="{260CBA5C-6AD1-4EC6-8CF2-44E15B6C1E8F}"/>
                  </a:ext>
                </a:extLst>
              </p:cNvPr>
              <p:cNvSpPr/>
              <p:nvPr/>
            </p:nvSpPr>
            <p:spPr bwMode="auto">
              <a:xfrm>
                <a:off x="8145843"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grpSp>
        <p:pic>
          <p:nvPicPr>
            <p:cNvPr id="31" name="Graphic 30">
              <a:extLst>
                <a:ext uri="{FF2B5EF4-FFF2-40B4-BE49-F238E27FC236}">
                  <a16:creationId xmlns:a16="http://schemas.microsoft.com/office/drawing/2014/main" id="{1D2F0B07-3E48-42C2-9B5A-43A442A412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86799" y="2101066"/>
              <a:ext cx="345595" cy="442362"/>
            </a:xfrm>
            <a:prstGeom prst="rect">
              <a:avLst/>
            </a:prstGeom>
          </p:spPr>
        </p:pic>
      </p:grpSp>
      <p:grpSp>
        <p:nvGrpSpPr>
          <p:cNvPr id="8" name="Group 7">
            <a:extLst>
              <a:ext uri="{FF2B5EF4-FFF2-40B4-BE49-F238E27FC236}">
                <a16:creationId xmlns:a16="http://schemas.microsoft.com/office/drawing/2014/main" id="{7F4A14D6-B952-451B-8D38-1322474FB173}"/>
              </a:ext>
            </a:extLst>
          </p:cNvPr>
          <p:cNvGrpSpPr/>
          <p:nvPr/>
        </p:nvGrpSpPr>
        <p:grpSpPr>
          <a:xfrm>
            <a:off x="3587349" y="1922941"/>
            <a:ext cx="2487161" cy="3276487"/>
            <a:chOff x="5009223" y="1821341"/>
            <a:chExt cx="2487161" cy="3276487"/>
          </a:xfrm>
        </p:grpSpPr>
        <p:sp>
          <p:nvSpPr>
            <p:cNvPr id="72" name="Oval 35"/>
            <p:cNvSpPr/>
            <p:nvPr/>
          </p:nvSpPr>
          <p:spPr bwMode="auto">
            <a:xfrm>
              <a:off x="5857038"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sp>
          <p:nvSpPr>
            <p:cNvPr id="105" name="Rectangle 22"/>
            <p:cNvSpPr/>
            <p:nvPr/>
          </p:nvSpPr>
          <p:spPr bwMode="auto">
            <a:xfrm>
              <a:off x="5009223" y="2802983"/>
              <a:ext cx="2487161" cy="22948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dirty="0">
                  <a:solidFill>
                    <a:schemeClr val="tx1"/>
                  </a:solidFill>
                  <a:cs typeface="Segoe UI Semibold" panose="020B0702040204020203" pitchFamily="34" charset="0"/>
                </a:rPr>
                <a:t>Empower your employees</a:t>
              </a:r>
            </a:p>
            <a:p>
              <a:pPr algn="ctr">
                <a:spcBef>
                  <a:spcPts val="204"/>
                </a:spcBef>
                <a:spcAft>
                  <a:spcPts val="612"/>
                </a:spcAft>
              </a:pPr>
              <a:r>
                <a:rPr lang="en-US" sz="1400" dirty="0">
                  <a:solidFill>
                    <a:schemeClr val="tx1"/>
                  </a:solidFill>
                  <a:cs typeface="Segoe UI Semibold" panose="020B0702040204020203" pitchFamily="34" charset="0"/>
                </a:rPr>
                <a:t>Only </a:t>
              </a:r>
              <a:r>
                <a:rPr lang="en-US" sz="1400" dirty="0">
                  <a:solidFill>
                    <a:schemeClr val="tx2"/>
                  </a:solidFill>
                  <a:latin typeface="+mj-lt"/>
                  <a:cs typeface="Segoe UI Semibold" panose="020B0702040204020203" pitchFamily="34" charset="0"/>
                </a:rPr>
                <a:t>36% </a:t>
              </a:r>
              <a:r>
                <a:rPr lang="en-US" sz="1400" dirty="0">
                  <a:solidFill>
                    <a:schemeClr val="tx1"/>
                  </a:solidFill>
                  <a:cs typeface="Segoe UI Semibold" panose="020B0702040204020203" pitchFamily="34" charset="0"/>
                </a:rPr>
                <a:t>of Firstline Workers have the technology tools they need</a:t>
              </a:r>
              <a:r>
                <a:rPr lang="en-US" sz="1400" baseline="30000" dirty="0">
                  <a:solidFill>
                    <a:schemeClr val="tx1"/>
                  </a:solidFill>
                  <a:cs typeface="Segoe UI Semibold" panose="020B0702040204020203" pitchFamily="34" charset="0"/>
                </a:rPr>
                <a:t>2</a:t>
              </a:r>
              <a:endParaRPr lang="en-US" sz="1400" kern="0" dirty="0">
                <a:solidFill>
                  <a:schemeClr val="tx1"/>
                </a:solidFill>
                <a:cs typeface="Segoe UI" pitchFamily="34" charset="0"/>
              </a:endParaRPr>
            </a:p>
          </p:txBody>
        </p:sp>
      </p:grpSp>
      <p:grpSp>
        <p:nvGrpSpPr>
          <p:cNvPr id="7" name="Group 6">
            <a:extLst>
              <a:ext uri="{FF2B5EF4-FFF2-40B4-BE49-F238E27FC236}">
                <a16:creationId xmlns:a16="http://schemas.microsoft.com/office/drawing/2014/main" id="{BC66B551-F504-462F-8381-DD1D847470F0}"/>
              </a:ext>
            </a:extLst>
          </p:cNvPr>
          <p:cNvGrpSpPr/>
          <p:nvPr/>
        </p:nvGrpSpPr>
        <p:grpSpPr>
          <a:xfrm>
            <a:off x="646414" y="1922941"/>
            <a:ext cx="2305104" cy="3256018"/>
            <a:chOff x="2793387" y="1821341"/>
            <a:chExt cx="2305104" cy="3256018"/>
          </a:xfrm>
        </p:grpSpPr>
        <p:sp>
          <p:nvSpPr>
            <p:cNvPr id="71" name="Oval 42"/>
            <p:cNvSpPr/>
            <p:nvPr/>
          </p:nvSpPr>
          <p:spPr bwMode="auto">
            <a:xfrm>
              <a:off x="3568235" y="1821341"/>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sp>
          <p:nvSpPr>
            <p:cNvPr id="55" name="Rectangle 19">
              <a:extLst>
                <a:ext uri="{FF2B5EF4-FFF2-40B4-BE49-F238E27FC236}">
                  <a16:creationId xmlns:a16="http://schemas.microsoft.com/office/drawing/2014/main" id="{07AA8F7C-4CDB-4C6C-B3F9-6D5B20969DE9}"/>
                </a:ext>
              </a:extLst>
            </p:cNvPr>
            <p:cNvSpPr/>
            <p:nvPr/>
          </p:nvSpPr>
          <p:spPr bwMode="auto">
            <a:xfrm>
              <a:off x="2793387" y="2802983"/>
              <a:ext cx="2305104" cy="22743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t" anchorCtr="0" forceAA="0" compatLnSpc="1">
              <a:prstTxWarp prst="textNoShape">
                <a:avLst/>
              </a:prstTxWarp>
              <a:noAutofit/>
            </a:bodyPr>
            <a:lstStyle/>
            <a:p>
              <a:pPr algn="ctr">
                <a:spcBef>
                  <a:spcPts val="204"/>
                </a:spcBef>
                <a:spcAft>
                  <a:spcPts val="612"/>
                </a:spcAft>
              </a:pPr>
              <a:r>
                <a:rPr lang="en-US" sz="1600" b="1" dirty="0">
                  <a:solidFill>
                    <a:schemeClr val="tx1"/>
                  </a:solidFill>
                  <a:cs typeface="Segoe UI Semibold" panose="020B0702040204020203" pitchFamily="34" charset="0"/>
                </a:rPr>
                <a:t>Know your customers</a:t>
              </a:r>
            </a:p>
            <a:p>
              <a:pPr algn="ctr">
                <a:spcBef>
                  <a:spcPts val="204"/>
                </a:spcBef>
                <a:spcAft>
                  <a:spcPts val="612"/>
                </a:spcAft>
              </a:pPr>
              <a:r>
                <a:rPr lang="en-US" sz="1400" dirty="0">
                  <a:solidFill>
                    <a:schemeClr val="tx2"/>
                  </a:solidFill>
                  <a:latin typeface="+mj-lt"/>
                  <a:cs typeface="Segoe UI Semibold" panose="020B0702040204020203" pitchFamily="34" charset="0"/>
                </a:rPr>
                <a:t>80% </a:t>
              </a:r>
              <a:r>
                <a:rPr lang="en-US" sz="1400" kern="0" dirty="0">
                  <a:solidFill>
                    <a:schemeClr val="tx1"/>
                  </a:solidFill>
                  <a:cs typeface="Segoe UI" pitchFamily="34" charset="0"/>
                </a:rPr>
                <a:t>of a company’s revenue comes from just </a:t>
              </a:r>
              <a:r>
                <a:rPr lang="en-US" sz="1400" dirty="0">
                  <a:solidFill>
                    <a:schemeClr val="tx2"/>
                  </a:solidFill>
                  <a:latin typeface="+mj-lt"/>
                  <a:cs typeface="Segoe UI Semibold" panose="020B0702040204020203" pitchFamily="34" charset="0"/>
                </a:rPr>
                <a:t>20% </a:t>
              </a:r>
              <a:r>
                <a:rPr lang="en-US" sz="1400" kern="0" dirty="0">
                  <a:solidFill>
                    <a:schemeClr val="tx1"/>
                  </a:solidFill>
                  <a:cs typeface="Segoe UI" pitchFamily="34" charset="0"/>
                </a:rPr>
                <a:t>of its existing customers</a:t>
              </a:r>
              <a:r>
                <a:rPr lang="en-US" sz="1400" kern="0" baseline="30000" dirty="0">
                  <a:solidFill>
                    <a:schemeClr val="tx1"/>
                  </a:solidFill>
                  <a:cs typeface="Segoe UI Semibold" panose="020B0702040204020203" pitchFamily="34" charset="0"/>
                </a:rPr>
                <a:t>1</a:t>
              </a:r>
              <a:endParaRPr lang="en-US" sz="1400" kern="0" dirty="0">
                <a:solidFill>
                  <a:schemeClr val="tx1"/>
                </a:solidFill>
                <a:cs typeface="Segoe UI" pitchFamily="34" charset="0"/>
              </a:endParaRPr>
            </a:p>
          </p:txBody>
        </p:sp>
      </p:grpSp>
      <p:sp>
        <p:nvSpPr>
          <p:cNvPr id="53" name="Rectangle 52">
            <a:extLst>
              <a:ext uri="{FF2B5EF4-FFF2-40B4-BE49-F238E27FC236}">
                <a16:creationId xmlns:a16="http://schemas.microsoft.com/office/drawing/2014/main" id="{E9414606-54A5-419B-8476-3BE55A998AA0}"/>
              </a:ext>
            </a:extLst>
          </p:cNvPr>
          <p:cNvSpPr/>
          <p:nvPr/>
        </p:nvSpPr>
        <p:spPr>
          <a:xfrm>
            <a:off x="605850" y="5059270"/>
            <a:ext cx="2377440" cy="1569660"/>
          </a:xfrm>
          <a:prstGeom prst="rect">
            <a:avLst/>
          </a:prstGeom>
        </p:spPr>
        <p:txBody>
          <a:bodyPr wrap="square">
            <a:spAutoFit/>
          </a:bodyPr>
          <a:lstStyle/>
          <a:p>
            <a:pPr defTabSz="932293" fontAlgn="base">
              <a:spcBef>
                <a:spcPct val="0"/>
              </a:spcBef>
              <a:spcAft>
                <a:spcPct val="0"/>
              </a:spcAft>
            </a:pPr>
            <a:r>
              <a:rPr lang="en-US" sz="1600" kern="0">
                <a:solidFill>
                  <a:srgbClr val="FFFFFF"/>
                </a:solidFill>
                <a:latin typeface="+mj-lt"/>
                <a:cs typeface="Segoe UI" pitchFamily="34" charset="0"/>
              </a:rPr>
              <a:t>Deliver personalized and relevant customer experiences to increase loyalty, market share, and revenue</a:t>
            </a:r>
          </a:p>
        </p:txBody>
      </p:sp>
      <p:sp>
        <p:nvSpPr>
          <p:cNvPr id="57" name="Rectangle 56">
            <a:extLst>
              <a:ext uri="{FF2B5EF4-FFF2-40B4-BE49-F238E27FC236}">
                <a16:creationId xmlns:a16="http://schemas.microsoft.com/office/drawing/2014/main" id="{A21F4BA3-E36B-4771-B71E-469EDAD0308D}"/>
              </a:ext>
            </a:extLst>
          </p:cNvPr>
          <p:cNvSpPr/>
          <p:nvPr/>
        </p:nvSpPr>
        <p:spPr>
          <a:xfrm>
            <a:off x="3547063" y="5059270"/>
            <a:ext cx="2560320" cy="1569660"/>
          </a:xfrm>
          <a:prstGeom prst="rect">
            <a:avLst/>
          </a:prstGeom>
        </p:spPr>
        <p:txBody>
          <a:bodyPr wrap="square">
            <a:spAutoFit/>
          </a:bodyPr>
          <a:lstStyle/>
          <a:p>
            <a:pPr defTabSz="932293" fontAlgn="base">
              <a:spcBef>
                <a:spcPct val="0"/>
              </a:spcBef>
              <a:spcAft>
                <a:spcPct val="0"/>
              </a:spcAft>
              <a:defRPr/>
            </a:pPr>
            <a:r>
              <a:rPr lang="en-US" sz="1600" kern="0">
                <a:solidFill>
                  <a:srgbClr val="FFFFFF"/>
                </a:solidFill>
                <a:latin typeface="+mj-lt"/>
                <a:cs typeface="Segoe UI" pitchFamily="34" charset="0"/>
              </a:rPr>
              <a:t>Create a modern workplace that optimizes work force investment to drive ROI and customer experience</a:t>
            </a:r>
          </a:p>
        </p:txBody>
      </p:sp>
      <p:sp>
        <p:nvSpPr>
          <p:cNvPr id="58" name="Rectangle 57">
            <a:extLst>
              <a:ext uri="{FF2B5EF4-FFF2-40B4-BE49-F238E27FC236}">
                <a16:creationId xmlns:a16="http://schemas.microsoft.com/office/drawing/2014/main" id="{B50FAF75-BD98-469E-9C74-49B3E7F359A2}"/>
              </a:ext>
            </a:extLst>
          </p:cNvPr>
          <p:cNvSpPr/>
          <p:nvPr/>
        </p:nvSpPr>
        <p:spPr>
          <a:xfrm>
            <a:off x="6677525" y="5059270"/>
            <a:ext cx="2305108" cy="1323439"/>
          </a:xfrm>
          <a:prstGeom prst="rect">
            <a:avLst/>
          </a:prstGeom>
        </p:spPr>
        <p:txBody>
          <a:bodyPr wrap="square">
            <a:spAutoFit/>
          </a:bodyPr>
          <a:lstStyle/>
          <a:p>
            <a:pPr defTabSz="932293" fontAlgn="base">
              <a:spcBef>
                <a:spcPct val="0"/>
              </a:spcBef>
              <a:spcAft>
                <a:spcPct val="0"/>
              </a:spcAft>
              <a:defRPr/>
            </a:pPr>
            <a:r>
              <a:rPr lang="en-US" sz="1600" kern="0">
                <a:solidFill>
                  <a:srgbClr val="FFFFFF"/>
                </a:solidFill>
                <a:latin typeface="+mj-lt"/>
                <a:cs typeface="Segoe UI" pitchFamily="34" charset="0"/>
              </a:rPr>
              <a:t>Improve efficiency, agility, and cost management to</a:t>
            </a:r>
          </a:p>
          <a:p>
            <a:pPr defTabSz="932293" fontAlgn="base">
              <a:spcBef>
                <a:spcPct val="0"/>
              </a:spcBef>
              <a:spcAft>
                <a:spcPct val="0"/>
              </a:spcAft>
              <a:defRPr/>
            </a:pPr>
            <a:r>
              <a:rPr lang="en-US" sz="1600" kern="0">
                <a:solidFill>
                  <a:srgbClr val="FFFFFF"/>
                </a:solidFill>
                <a:latin typeface="+mj-lt"/>
                <a:cs typeface="Segoe UI" pitchFamily="34" charset="0"/>
              </a:rPr>
              <a:t>offer the best customer experience </a:t>
            </a:r>
          </a:p>
        </p:txBody>
      </p:sp>
      <p:sp>
        <p:nvSpPr>
          <p:cNvPr id="59" name="Rectangle 58">
            <a:extLst>
              <a:ext uri="{FF2B5EF4-FFF2-40B4-BE49-F238E27FC236}">
                <a16:creationId xmlns:a16="http://schemas.microsoft.com/office/drawing/2014/main" id="{DB6B9820-EBFA-4826-B36D-B7DF7CFFA92A}"/>
              </a:ext>
            </a:extLst>
          </p:cNvPr>
          <p:cNvSpPr/>
          <p:nvPr/>
        </p:nvSpPr>
        <p:spPr>
          <a:xfrm>
            <a:off x="9748448" y="5059270"/>
            <a:ext cx="2086109" cy="1323439"/>
          </a:xfrm>
          <a:prstGeom prst="rect">
            <a:avLst/>
          </a:prstGeom>
        </p:spPr>
        <p:txBody>
          <a:bodyPr wrap="square">
            <a:spAutoFit/>
          </a:bodyPr>
          <a:lstStyle/>
          <a:p>
            <a:pPr defTabSz="932293" fontAlgn="base">
              <a:spcBef>
                <a:spcPct val="0"/>
              </a:spcBef>
              <a:spcAft>
                <a:spcPct val="0"/>
              </a:spcAft>
              <a:defRPr/>
            </a:pPr>
            <a:r>
              <a:rPr lang="en-US" sz="1600" kern="0">
                <a:solidFill>
                  <a:srgbClr val="FFFFFF"/>
                </a:solidFill>
                <a:latin typeface="+mj-lt"/>
                <a:cs typeface="Segoe UI" pitchFamily="34" charset="0"/>
              </a:rPr>
              <a:t>Reimagine your business model by starting with the customers and working backwards</a:t>
            </a:r>
          </a:p>
        </p:txBody>
      </p:sp>
      <p:sp>
        <p:nvSpPr>
          <p:cNvPr id="41" name="Footer Placeholder 8">
            <a:extLst>
              <a:ext uri="{FF2B5EF4-FFF2-40B4-BE49-F238E27FC236}">
                <a16:creationId xmlns:a16="http://schemas.microsoft.com/office/drawing/2014/main" id="{E9451C6D-BD56-4057-A47F-FE2BCF63689B}"/>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pic>
        <p:nvPicPr>
          <p:cNvPr id="6" name="Graphic 5">
            <a:extLst>
              <a:ext uri="{FF2B5EF4-FFF2-40B4-BE49-F238E27FC236}">
                <a16:creationId xmlns:a16="http://schemas.microsoft.com/office/drawing/2014/main" id="{28895D0D-5ED3-4A65-90E9-731431DFB9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2483" y="2004698"/>
            <a:ext cx="459265" cy="496006"/>
          </a:xfrm>
          <a:prstGeom prst="rect">
            <a:avLst/>
          </a:prstGeom>
        </p:spPr>
      </p:pic>
      <p:pic>
        <p:nvPicPr>
          <p:cNvPr id="13" name="Graphic 12">
            <a:extLst>
              <a:ext uri="{FF2B5EF4-FFF2-40B4-BE49-F238E27FC236}">
                <a16:creationId xmlns:a16="http://schemas.microsoft.com/office/drawing/2014/main" id="{A8D77B38-DE7E-49A2-A2E3-6AE65B582D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84790" y="2131546"/>
            <a:ext cx="406347" cy="355554"/>
          </a:xfrm>
          <a:prstGeom prst="rect">
            <a:avLst/>
          </a:prstGeom>
        </p:spPr>
      </p:pic>
      <p:pic>
        <p:nvPicPr>
          <p:cNvPr id="16" name="Graphic 15">
            <a:extLst>
              <a:ext uri="{FF2B5EF4-FFF2-40B4-BE49-F238E27FC236}">
                <a16:creationId xmlns:a16="http://schemas.microsoft.com/office/drawing/2014/main" id="{28BAEFC8-5F96-4BE1-901A-8555EA08DA3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5897" y="2114252"/>
            <a:ext cx="406681" cy="343137"/>
          </a:xfrm>
          <a:prstGeom prst="rect">
            <a:avLst/>
          </a:prstGeom>
        </p:spPr>
      </p:pic>
      <p:sp>
        <p:nvSpPr>
          <p:cNvPr id="30" name="Rectangle 29">
            <a:extLst>
              <a:ext uri="{FF2B5EF4-FFF2-40B4-BE49-F238E27FC236}">
                <a16:creationId xmlns:a16="http://schemas.microsoft.com/office/drawing/2014/main" id="{639B4A15-D559-47A4-8E02-9E84884C4690}"/>
              </a:ext>
            </a:extLst>
          </p:cNvPr>
          <p:cNvSpPr/>
          <p:nvPr/>
        </p:nvSpPr>
        <p:spPr>
          <a:xfrm>
            <a:off x="0" y="6607116"/>
            <a:ext cx="8780449" cy="424732"/>
          </a:xfrm>
          <a:prstGeom prst="rect">
            <a:avLst/>
          </a:prstGeom>
          <a:solidFill>
            <a:schemeClr val="tx2"/>
          </a:solidFill>
        </p:spPr>
        <p:txBody>
          <a:bodyPr wrap="square">
            <a:spAutoFit/>
          </a:bodyPr>
          <a:lstStyle/>
          <a:p>
            <a:pPr defTabSz="932472" fontAlgn="base">
              <a:lnSpc>
                <a:spcPct val="90000"/>
              </a:lnSpc>
              <a:spcBef>
                <a:spcPct val="0"/>
              </a:spcBef>
              <a:spcAft>
                <a:spcPct val="0"/>
              </a:spcAft>
            </a:pPr>
            <a:r>
              <a:rPr lang="en-US" sz="600" baseline="30000">
                <a:solidFill>
                  <a:schemeClr val="bg1"/>
                </a:solidFill>
              </a:rPr>
              <a:t>1</a:t>
            </a:r>
            <a:r>
              <a:rPr lang="en-US" sz="600">
                <a:solidFill>
                  <a:schemeClr val="bg1"/>
                </a:solidFill>
              </a:rPr>
              <a:t>Gatner</a:t>
            </a:r>
            <a:endParaRPr lang="en-US" sz="600" dirty="0">
              <a:solidFill>
                <a:schemeClr val="bg1"/>
              </a:solidFill>
            </a:endParaRPr>
          </a:p>
          <a:p>
            <a:pPr lvl="0" defTabSz="932472" fontAlgn="base">
              <a:lnSpc>
                <a:spcPct val="90000"/>
              </a:lnSpc>
              <a:spcBef>
                <a:spcPct val="0"/>
              </a:spcBef>
              <a:spcAft>
                <a:spcPct val="0"/>
              </a:spcAft>
              <a:defRPr/>
            </a:pPr>
            <a:r>
              <a:rPr lang="en-US" sz="600" baseline="30000" dirty="0">
                <a:solidFill>
                  <a:schemeClr val="bg1"/>
                </a:solidFill>
              </a:rPr>
              <a:t>2</a:t>
            </a:r>
            <a:r>
              <a:rPr lang="en-US" sz="600" dirty="0">
                <a:solidFill>
                  <a:schemeClr val="bg1"/>
                </a:solidFill>
              </a:rPr>
              <a:t>Forbes Insights, “Empowering the Firstline Workforce: Technology, Autonomy and Information Sharing Deliver Growth to Forward-Thinking Organizations”, 2017</a:t>
            </a:r>
          </a:p>
          <a:p>
            <a:pPr lvl="0" defTabSz="932472" fontAlgn="base">
              <a:lnSpc>
                <a:spcPct val="90000"/>
              </a:lnSpc>
              <a:spcBef>
                <a:spcPct val="0"/>
              </a:spcBef>
              <a:spcAft>
                <a:spcPct val="0"/>
              </a:spcAft>
              <a:defRPr/>
            </a:pPr>
            <a:r>
              <a:rPr lang="en-US" sz="600" baseline="30000" dirty="0">
                <a:solidFill>
                  <a:schemeClr val="bg1"/>
                </a:solidFill>
              </a:rPr>
              <a:t>3</a:t>
            </a:r>
            <a:r>
              <a:rPr lang="en-US" sz="600" dirty="0">
                <a:solidFill>
                  <a:schemeClr val="bg1"/>
                </a:solidFill>
              </a:rPr>
              <a:t>Supply Chain 24/7, “Seven in Ten Retailers to Invest in IoT Technologies.” March 6, 2017</a:t>
            </a:r>
            <a:endParaRPr lang="en-US" sz="600" dirty="0">
              <a:solidFill>
                <a:schemeClr val="bg1"/>
              </a:solidFill>
              <a:cs typeface="Segoe UI Semibold" panose="020B0702040204020203" pitchFamily="34" charset="0"/>
            </a:endParaRPr>
          </a:p>
          <a:p>
            <a:pPr lvl="0" defTabSz="932472" fontAlgn="base">
              <a:lnSpc>
                <a:spcPct val="90000"/>
              </a:lnSpc>
              <a:spcBef>
                <a:spcPct val="0"/>
              </a:spcBef>
              <a:spcAft>
                <a:spcPct val="0"/>
              </a:spcAft>
              <a:defRPr/>
            </a:pPr>
            <a:r>
              <a:rPr lang="en-US" sz="600" baseline="30000" dirty="0">
                <a:solidFill>
                  <a:schemeClr val="bg1"/>
                </a:solidFill>
              </a:rPr>
              <a:t>4</a:t>
            </a:r>
            <a:r>
              <a:rPr lang="en-US" sz="600" dirty="0">
                <a:solidFill>
                  <a:schemeClr val="bg1"/>
                </a:solidFill>
              </a:rPr>
              <a:t>Lee, Gary. “Why 90 percent of sales still happen in brick and mortar stores.” Retail Technology Review, 2017</a:t>
            </a:r>
          </a:p>
        </p:txBody>
      </p:sp>
    </p:spTree>
    <p:extLst>
      <p:ext uri="{BB962C8B-B14F-4D97-AF65-F5344CB8AC3E}">
        <p14:creationId xmlns:p14="http://schemas.microsoft.com/office/powerpoint/2010/main" val="122670210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4">
            <a:extLst>
              <a:ext uri="{FF2B5EF4-FFF2-40B4-BE49-F238E27FC236}">
                <a16:creationId xmlns:a16="http://schemas.microsoft.com/office/drawing/2014/main" id="{0F08F406-5337-498B-8C80-F9449A238607}"/>
              </a:ext>
            </a:extLst>
          </p:cNvPr>
          <p:cNvPicPr>
            <a:picLocks noChangeAspect="1"/>
          </p:cNvPicPr>
          <p:nvPr/>
        </p:nvPicPr>
        <p:blipFill>
          <a:blip r:embed="rId3"/>
          <a:stretch>
            <a:fillRect/>
          </a:stretch>
        </p:blipFill>
        <p:spPr>
          <a:xfrm flipV="1">
            <a:off x="5000590" y="2766680"/>
            <a:ext cx="7435885" cy="4227845"/>
          </a:xfrm>
          <a:prstGeom prst="rect">
            <a:avLst/>
          </a:prstGeom>
        </p:spPr>
      </p:pic>
      <p:sp>
        <p:nvSpPr>
          <p:cNvPr id="11" name="Title 10">
            <a:extLst>
              <a:ext uri="{FF2B5EF4-FFF2-40B4-BE49-F238E27FC236}">
                <a16:creationId xmlns:a16="http://schemas.microsoft.com/office/drawing/2014/main" id="{858E4921-6965-4791-A4A7-C0217D99AB5E}"/>
              </a:ext>
            </a:extLst>
          </p:cNvPr>
          <p:cNvSpPr>
            <a:spLocks noGrp="1"/>
          </p:cNvSpPr>
          <p:nvPr>
            <p:ph type="title"/>
          </p:nvPr>
        </p:nvSpPr>
        <p:spPr/>
        <p:txBody>
          <a:bodyPr/>
          <a:lstStyle/>
          <a:p>
            <a:r>
              <a:rPr lang="en-US"/>
              <a:t>A unique approach to building business apps</a:t>
            </a:r>
          </a:p>
        </p:txBody>
      </p:sp>
      <p:sp>
        <p:nvSpPr>
          <p:cNvPr id="21" name="TextBox 20">
            <a:extLst>
              <a:ext uri="{FF2B5EF4-FFF2-40B4-BE49-F238E27FC236}">
                <a16:creationId xmlns:a16="http://schemas.microsoft.com/office/drawing/2014/main" id="{2F523C2B-1708-45AE-AC29-CC33893EF088}"/>
              </a:ext>
            </a:extLst>
          </p:cNvPr>
          <p:cNvSpPr txBox="1"/>
          <p:nvPr/>
        </p:nvSpPr>
        <p:spPr>
          <a:xfrm>
            <a:off x="1109427" y="1645920"/>
            <a:ext cx="4572000" cy="4924425"/>
          </a:xfrm>
          <a:prstGeom prst="rect">
            <a:avLst/>
          </a:prstGeom>
        </p:spPr>
        <p:txBody>
          <a:bodyPr vert="horz" wrap="square" lIns="0" tIns="0" rIns="0" bIns="0" rtlCol="0">
            <a:spAutoFit/>
          </a:bodyPr>
          <a:lstStyle>
            <a:lvl1pPr marR="0" indent="0" defTabSz="914367" fontAlgn="auto">
              <a:lnSpc>
                <a:spcPts val="2353"/>
              </a:lnSpc>
              <a:spcBef>
                <a:spcPts val="0"/>
              </a:spcBef>
              <a:spcAft>
                <a:spcPts val="0"/>
              </a:spcAft>
              <a:buClrTx/>
              <a:buSzPct val="90000"/>
              <a:buFont typeface="Wingdings" panose="05000000000000000000" pitchFamily="2" charset="2"/>
              <a:buNone/>
              <a:tabLst/>
              <a:defRPr sz="1961" b="0" i="0" spc="-49" baseline="0"/>
            </a:lvl1pPr>
            <a:lvl2pPr marL="224097" marR="0" indent="0" defTabSz="914367" fontAlgn="auto">
              <a:lnSpc>
                <a:spcPct val="100000"/>
              </a:lnSpc>
              <a:spcBef>
                <a:spcPts val="0"/>
              </a:spcBef>
              <a:spcAft>
                <a:spcPts val="0"/>
              </a:spcAft>
              <a:buClrTx/>
              <a:buSzPct val="90000"/>
              <a:buFont typeface="Wingdings" panose="05000000000000000000" pitchFamily="2" charset="2"/>
              <a:buNone/>
              <a:tabLst/>
              <a:defRPr sz="1961" spc="0" baseline="0"/>
            </a:lvl2pPr>
            <a:lvl3pPr marL="448193"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solidFill>
                  <a:schemeClr val="tx2"/>
                </a:solidFill>
                <a:latin typeface="+mj-lt"/>
              </a:defRPr>
            </a:lvl3pPr>
            <a:lvl4pPr marL="672290" marR="0" indent="0" defTabSz="914367" fontAlgn="auto">
              <a:lnSpc>
                <a:spcPct val="100000"/>
              </a:lnSpc>
              <a:spcBef>
                <a:spcPts val="0"/>
              </a:spcBef>
              <a:spcAft>
                <a:spcPts val="0"/>
              </a:spcAft>
              <a:buClrTx/>
              <a:buSzPct val="90000"/>
              <a:buFont typeface="Wingdings" panose="05000000000000000000" pitchFamily="2" charset="2"/>
              <a:buNone/>
              <a:tabLst/>
              <a:defRPr sz="1765" spc="0" baseline="0"/>
            </a:lvl4pPr>
            <a:lvl5pPr marL="896386" marR="0" indent="0" defTabSz="914367" fontAlgn="auto">
              <a:lnSpc>
                <a:spcPct val="100000"/>
              </a:lnSpc>
              <a:spcBef>
                <a:spcPts val="0"/>
              </a:spcBef>
              <a:spcAft>
                <a:spcPts val="0"/>
              </a:spcAft>
              <a:buClrTx/>
              <a:buSzPct val="90000"/>
              <a:buFont typeface="Wingdings" panose="05000000000000000000" pitchFamily="2" charset="2"/>
              <a:buNone/>
              <a:tabLst/>
              <a:defRPr sz="1176" b="1" spc="0" baseline="0"/>
            </a:lvl5pPr>
            <a:lvl6pPr marL="2285916" indent="0" defTabSz="914367">
              <a:spcBef>
                <a:spcPct val="20000"/>
              </a:spcBef>
              <a:buFont typeface="Arial" pitchFamily="34" charset="0"/>
              <a:buNone/>
              <a:defRPr sz="1961"/>
            </a:lvl6pPr>
            <a:lvl7pPr marL="0" indent="0" defTabSz="914367">
              <a:lnSpc>
                <a:spcPct val="100000"/>
              </a:lnSpc>
              <a:spcBef>
                <a:spcPts val="0"/>
              </a:spcBef>
              <a:spcAft>
                <a:spcPts val="0"/>
              </a:spcAft>
              <a:buFont typeface="Arial" pitchFamily="34" charset="0"/>
              <a:buNone/>
              <a:defRPr sz="1176"/>
            </a:lvl7pPr>
            <a:lvl8pPr marL="3428877" indent="-228592" defTabSz="914367">
              <a:spcBef>
                <a:spcPct val="20000"/>
              </a:spcBef>
              <a:buFont typeface="Arial" pitchFamily="34" charset="0"/>
              <a:buChar char="•"/>
              <a:defRPr sz="1961"/>
            </a:lvl8pPr>
            <a:lvl9pPr marL="3886061" indent="-228592" defTabSz="914367">
              <a:spcBef>
                <a:spcPct val="20000"/>
              </a:spcBef>
              <a:buFont typeface="Arial" pitchFamily="34" charset="0"/>
              <a:buChar char="•"/>
              <a:defRPr sz="1961"/>
            </a:lvl9pPr>
          </a:lstStyle>
          <a:p>
            <a:pPr>
              <a:spcBef>
                <a:spcPts val="1800"/>
              </a:spcBef>
              <a:spcAft>
                <a:spcPts val="600"/>
              </a:spcAft>
            </a:pPr>
            <a:r>
              <a:rPr lang="en-US" sz="2000"/>
              <a:t>Easily build apps with a full-featured low-code/no-code platform</a:t>
            </a:r>
          </a:p>
          <a:p>
            <a:pPr>
              <a:spcBef>
                <a:spcPts val="1800"/>
              </a:spcBef>
              <a:spcAft>
                <a:spcPts val="600"/>
              </a:spcAft>
            </a:pPr>
            <a:r>
              <a:rPr lang="en-US" sz="2000"/>
              <a:t>Connect to all your data with pre-built connectors, custom connectors</a:t>
            </a:r>
          </a:p>
          <a:p>
            <a:pPr>
              <a:spcBef>
                <a:spcPts val="1800"/>
              </a:spcBef>
              <a:spcAft>
                <a:spcPts val="600"/>
              </a:spcAft>
            </a:pPr>
            <a:r>
              <a:rPr lang="en-US" sz="2000"/>
              <a:t>Put your data to work with the Common Data Service for Apps</a:t>
            </a:r>
          </a:p>
          <a:p>
            <a:pPr>
              <a:spcBef>
                <a:spcPts val="1800"/>
              </a:spcBef>
              <a:spcAft>
                <a:spcPts val="600"/>
              </a:spcAft>
            </a:pPr>
            <a:r>
              <a:rPr lang="en-US" sz="2000"/>
              <a:t>Office 365, Azure, Dynamics 365, Power BI, Microsoft Flow Integration</a:t>
            </a:r>
          </a:p>
          <a:p>
            <a:pPr>
              <a:spcBef>
                <a:spcPts val="1800"/>
              </a:spcBef>
              <a:spcAft>
                <a:spcPts val="600"/>
              </a:spcAft>
            </a:pPr>
            <a:r>
              <a:rPr lang="en-US" sz="2000"/>
              <a:t>Strong enterprise governance &amp; security</a:t>
            </a:r>
          </a:p>
          <a:p>
            <a:pPr>
              <a:spcBef>
                <a:spcPts val="1800"/>
              </a:spcBef>
              <a:spcAft>
                <a:spcPts val="600"/>
              </a:spcAft>
            </a:pPr>
            <a:r>
              <a:rPr lang="en-US" sz="2000"/>
              <a:t>Pro-dev extensibility</a:t>
            </a:r>
          </a:p>
        </p:txBody>
      </p:sp>
      <p:pic>
        <p:nvPicPr>
          <p:cNvPr id="75" name="Picture 74">
            <a:extLst>
              <a:ext uri="{FF2B5EF4-FFF2-40B4-BE49-F238E27FC236}">
                <a16:creationId xmlns:a16="http://schemas.microsoft.com/office/drawing/2014/main" id="{CDB80823-01D4-4854-885F-9A1968C0AE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062" y="1177243"/>
            <a:ext cx="12436475" cy="4663678"/>
          </a:xfrm>
          <a:prstGeom prst="rect">
            <a:avLst/>
          </a:prstGeom>
        </p:spPr>
      </p:pic>
      <p:sp>
        <p:nvSpPr>
          <p:cNvPr id="8" name="Footer Placeholder 8">
            <a:extLst>
              <a:ext uri="{FF2B5EF4-FFF2-40B4-BE49-F238E27FC236}">
                <a16:creationId xmlns:a16="http://schemas.microsoft.com/office/drawing/2014/main" id="{85557B6E-2E48-4EDC-955E-FEF7CF7147A8}"/>
              </a:ext>
            </a:extLst>
          </p:cNvPr>
          <p:cNvSpPr txBox="1">
            <a:spLocks/>
          </p:cNvSpPr>
          <p:nvPr/>
        </p:nvSpPr>
        <p:spPr>
          <a:xfrm>
            <a:off x="365760"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grpSp>
        <p:nvGrpSpPr>
          <p:cNvPr id="10" name="Group 4">
            <a:extLst>
              <a:ext uri="{FF2B5EF4-FFF2-40B4-BE49-F238E27FC236}">
                <a16:creationId xmlns:a16="http://schemas.microsoft.com/office/drawing/2014/main" id="{12C2CE7B-B97C-4645-9E06-8CBD28831832}"/>
              </a:ext>
            </a:extLst>
          </p:cNvPr>
          <p:cNvGrpSpPr>
            <a:grpSpLocks noChangeAspect="1"/>
          </p:cNvGrpSpPr>
          <p:nvPr/>
        </p:nvGrpSpPr>
        <p:grpSpPr bwMode="auto">
          <a:xfrm>
            <a:off x="491387" y="4384151"/>
            <a:ext cx="456821" cy="457200"/>
            <a:chOff x="2632" y="955"/>
            <a:chExt cx="2410" cy="2412"/>
          </a:xfrm>
        </p:grpSpPr>
        <p:sp>
          <p:nvSpPr>
            <p:cNvPr id="12" name="Freeform 5">
              <a:extLst>
                <a:ext uri="{FF2B5EF4-FFF2-40B4-BE49-F238E27FC236}">
                  <a16:creationId xmlns:a16="http://schemas.microsoft.com/office/drawing/2014/main" id="{08E1845E-61B4-497C-9A29-217909686B9C}"/>
                </a:ext>
              </a:extLst>
            </p:cNvPr>
            <p:cNvSpPr>
              <a:spLocks/>
            </p:cNvSpPr>
            <p:nvPr/>
          </p:nvSpPr>
          <p:spPr bwMode="auto">
            <a:xfrm>
              <a:off x="2632" y="955"/>
              <a:ext cx="2410" cy="2412"/>
            </a:xfrm>
            <a:custGeom>
              <a:avLst/>
              <a:gdLst>
                <a:gd name="T0" fmla="*/ 109 w 1017"/>
                <a:gd name="T1" fmla="*/ 108 h 1018"/>
                <a:gd name="T2" fmla="*/ 265 w 1017"/>
                <a:gd name="T3" fmla="*/ 110 h 1018"/>
                <a:gd name="T4" fmla="*/ 280 w 1017"/>
                <a:gd name="T5" fmla="*/ 94 h 1018"/>
                <a:gd name="T6" fmla="*/ 307 w 1017"/>
                <a:gd name="T7" fmla="*/ 0 h 1018"/>
                <a:gd name="T8" fmla="*/ 338 w 1017"/>
                <a:gd name="T9" fmla="*/ 94 h 1018"/>
                <a:gd name="T10" fmla="*/ 360 w 1017"/>
                <a:gd name="T11" fmla="*/ 110 h 1018"/>
                <a:gd name="T12" fmla="*/ 663 w 1017"/>
                <a:gd name="T13" fmla="*/ 108 h 1018"/>
                <a:gd name="T14" fmla="*/ 678 w 1017"/>
                <a:gd name="T15" fmla="*/ 125 h 1018"/>
                <a:gd name="T16" fmla="*/ 707 w 1017"/>
                <a:gd name="T17" fmla="*/ 217 h 1018"/>
                <a:gd name="T18" fmla="*/ 737 w 1017"/>
                <a:gd name="T19" fmla="*/ 125 h 1018"/>
                <a:gd name="T20" fmla="*/ 759 w 1017"/>
                <a:gd name="T21" fmla="*/ 109 h 1018"/>
                <a:gd name="T22" fmla="*/ 907 w 1017"/>
                <a:gd name="T23" fmla="*/ 109 h 1018"/>
                <a:gd name="T24" fmla="*/ 907 w 1017"/>
                <a:gd name="T25" fmla="*/ 258 h 1018"/>
                <a:gd name="T26" fmla="*/ 921 w 1017"/>
                <a:gd name="T27" fmla="*/ 278 h 1018"/>
                <a:gd name="T28" fmla="*/ 1017 w 1017"/>
                <a:gd name="T29" fmla="*/ 311 h 1018"/>
                <a:gd name="T30" fmla="*/ 922 w 1017"/>
                <a:gd name="T31" fmla="*/ 335 h 1018"/>
                <a:gd name="T32" fmla="*/ 905 w 1017"/>
                <a:gd name="T33" fmla="*/ 360 h 1018"/>
                <a:gd name="T34" fmla="*/ 906 w 1017"/>
                <a:gd name="T35" fmla="*/ 654 h 1018"/>
                <a:gd name="T36" fmla="*/ 890 w 1017"/>
                <a:gd name="T37" fmla="*/ 677 h 1018"/>
                <a:gd name="T38" fmla="*/ 796 w 1017"/>
                <a:gd name="T39" fmla="*/ 706 h 1018"/>
                <a:gd name="T40" fmla="*/ 890 w 1017"/>
                <a:gd name="T41" fmla="*/ 735 h 1018"/>
                <a:gd name="T42" fmla="*/ 905 w 1017"/>
                <a:gd name="T43" fmla="*/ 760 h 1018"/>
                <a:gd name="T44" fmla="*/ 909 w 1017"/>
                <a:gd name="T45" fmla="*/ 907 h 1018"/>
                <a:gd name="T46" fmla="*/ 759 w 1017"/>
                <a:gd name="T47" fmla="*/ 907 h 1018"/>
                <a:gd name="T48" fmla="*/ 736 w 1017"/>
                <a:gd name="T49" fmla="*/ 919 h 1018"/>
                <a:gd name="T50" fmla="*/ 710 w 1017"/>
                <a:gd name="T51" fmla="*/ 1018 h 1018"/>
                <a:gd name="T52" fmla="*/ 680 w 1017"/>
                <a:gd name="T53" fmla="*/ 916 h 1018"/>
                <a:gd name="T54" fmla="*/ 658 w 1017"/>
                <a:gd name="T55" fmla="*/ 908 h 1018"/>
                <a:gd name="T56" fmla="*/ 362 w 1017"/>
                <a:gd name="T57" fmla="*/ 908 h 1018"/>
                <a:gd name="T58" fmla="*/ 338 w 1017"/>
                <a:gd name="T59" fmla="*/ 890 h 1018"/>
                <a:gd name="T60" fmla="*/ 311 w 1017"/>
                <a:gd name="T61" fmla="*/ 797 h 1018"/>
                <a:gd name="T62" fmla="*/ 278 w 1017"/>
                <a:gd name="T63" fmla="*/ 884 h 1018"/>
                <a:gd name="T64" fmla="*/ 257 w 1017"/>
                <a:gd name="T65" fmla="*/ 906 h 1018"/>
                <a:gd name="T66" fmla="*/ 109 w 1017"/>
                <a:gd name="T67" fmla="*/ 906 h 1018"/>
                <a:gd name="T68" fmla="*/ 109 w 1017"/>
                <a:gd name="T69" fmla="*/ 755 h 1018"/>
                <a:gd name="T70" fmla="*/ 98 w 1017"/>
                <a:gd name="T71" fmla="*/ 735 h 1018"/>
                <a:gd name="T72" fmla="*/ 0 w 1017"/>
                <a:gd name="T73" fmla="*/ 706 h 1018"/>
                <a:gd name="T74" fmla="*/ 92 w 1017"/>
                <a:gd name="T75" fmla="*/ 681 h 1018"/>
                <a:gd name="T76" fmla="*/ 111 w 1017"/>
                <a:gd name="T77" fmla="*/ 656 h 1018"/>
                <a:gd name="T78" fmla="*/ 110 w 1017"/>
                <a:gd name="T79" fmla="*/ 366 h 1018"/>
                <a:gd name="T80" fmla="*/ 126 w 1017"/>
                <a:gd name="T81" fmla="*/ 339 h 1018"/>
                <a:gd name="T82" fmla="*/ 220 w 1017"/>
                <a:gd name="T83" fmla="*/ 308 h 1018"/>
                <a:gd name="T84" fmla="*/ 124 w 1017"/>
                <a:gd name="T85" fmla="*/ 275 h 1018"/>
                <a:gd name="T86" fmla="*/ 108 w 1017"/>
                <a:gd name="T87" fmla="*/ 249 h 1018"/>
                <a:gd name="T88" fmla="*/ 109 w 1017"/>
                <a:gd name="T89"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8">
                  <a:moveTo>
                    <a:pt x="109" y="108"/>
                  </a:moveTo>
                  <a:cubicBezTo>
                    <a:pt x="265" y="110"/>
                    <a:pt x="265" y="110"/>
                    <a:pt x="265" y="110"/>
                  </a:cubicBezTo>
                  <a:cubicBezTo>
                    <a:pt x="265" y="110"/>
                    <a:pt x="280" y="111"/>
                    <a:pt x="280" y="94"/>
                  </a:cubicBezTo>
                  <a:cubicBezTo>
                    <a:pt x="280" y="77"/>
                    <a:pt x="235" y="0"/>
                    <a:pt x="307" y="0"/>
                  </a:cubicBezTo>
                  <a:cubicBezTo>
                    <a:pt x="379" y="0"/>
                    <a:pt x="338" y="81"/>
                    <a:pt x="338" y="94"/>
                  </a:cubicBezTo>
                  <a:cubicBezTo>
                    <a:pt x="338" y="107"/>
                    <a:pt x="360" y="110"/>
                    <a:pt x="360" y="110"/>
                  </a:cubicBezTo>
                  <a:cubicBezTo>
                    <a:pt x="663" y="108"/>
                    <a:pt x="663" y="108"/>
                    <a:pt x="663" y="108"/>
                  </a:cubicBezTo>
                  <a:cubicBezTo>
                    <a:pt x="663" y="108"/>
                    <a:pt x="678" y="110"/>
                    <a:pt x="678" y="125"/>
                  </a:cubicBezTo>
                  <a:cubicBezTo>
                    <a:pt x="678" y="140"/>
                    <a:pt x="634" y="217"/>
                    <a:pt x="707" y="217"/>
                  </a:cubicBezTo>
                  <a:cubicBezTo>
                    <a:pt x="780" y="217"/>
                    <a:pt x="737" y="139"/>
                    <a:pt x="737" y="125"/>
                  </a:cubicBezTo>
                  <a:cubicBezTo>
                    <a:pt x="737" y="111"/>
                    <a:pt x="759" y="109"/>
                    <a:pt x="759" y="109"/>
                  </a:cubicBezTo>
                  <a:cubicBezTo>
                    <a:pt x="907" y="109"/>
                    <a:pt x="907" y="109"/>
                    <a:pt x="907" y="109"/>
                  </a:cubicBezTo>
                  <a:cubicBezTo>
                    <a:pt x="907" y="258"/>
                    <a:pt x="907" y="258"/>
                    <a:pt x="907" y="258"/>
                  </a:cubicBezTo>
                  <a:cubicBezTo>
                    <a:pt x="907" y="258"/>
                    <a:pt x="906" y="278"/>
                    <a:pt x="921" y="278"/>
                  </a:cubicBezTo>
                  <a:cubicBezTo>
                    <a:pt x="936" y="278"/>
                    <a:pt x="1017" y="231"/>
                    <a:pt x="1017" y="311"/>
                  </a:cubicBezTo>
                  <a:cubicBezTo>
                    <a:pt x="1017" y="391"/>
                    <a:pt x="938" y="335"/>
                    <a:pt x="922" y="335"/>
                  </a:cubicBezTo>
                  <a:cubicBezTo>
                    <a:pt x="906" y="335"/>
                    <a:pt x="905" y="360"/>
                    <a:pt x="905" y="360"/>
                  </a:cubicBezTo>
                  <a:cubicBezTo>
                    <a:pt x="906" y="654"/>
                    <a:pt x="906" y="654"/>
                    <a:pt x="906" y="654"/>
                  </a:cubicBezTo>
                  <a:cubicBezTo>
                    <a:pt x="906" y="654"/>
                    <a:pt x="905" y="677"/>
                    <a:pt x="890" y="677"/>
                  </a:cubicBezTo>
                  <a:cubicBezTo>
                    <a:pt x="875" y="677"/>
                    <a:pt x="796" y="640"/>
                    <a:pt x="796" y="706"/>
                  </a:cubicBezTo>
                  <a:cubicBezTo>
                    <a:pt x="796" y="772"/>
                    <a:pt x="875" y="735"/>
                    <a:pt x="890" y="735"/>
                  </a:cubicBezTo>
                  <a:cubicBezTo>
                    <a:pt x="905" y="735"/>
                    <a:pt x="905" y="760"/>
                    <a:pt x="905" y="760"/>
                  </a:cubicBezTo>
                  <a:cubicBezTo>
                    <a:pt x="909" y="907"/>
                    <a:pt x="909" y="907"/>
                    <a:pt x="909" y="907"/>
                  </a:cubicBezTo>
                  <a:cubicBezTo>
                    <a:pt x="759" y="907"/>
                    <a:pt x="759" y="907"/>
                    <a:pt x="759" y="907"/>
                  </a:cubicBezTo>
                  <a:cubicBezTo>
                    <a:pt x="759" y="907"/>
                    <a:pt x="736" y="904"/>
                    <a:pt x="736" y="919"/>
                  </a:cubicBezTo>
                  <a:cubicBezTo>
                    <a:pt x="736" y="934"/>
                    <a:pt x="788" y="1018"/>
                    <a:pt x="710" y="1018"/>
                  </a:cubicBezTo>
                  <a:cubicBezTo>
                    <a:pt x="632" y="1018"/>
                    <a:pt x="680" y="930"/>
                    <a:pt x="680" y="916"/>
                  </a:cubicBezTo>
                  <a:cubicBezTo>
                    <a:pt x="680" y="902"/>
                    <a:pt x="658" y="908"/>
                    <a:pt x="658" y="908"/>
                  </a:cubicBezTo>
                  <a:cubicBezTo>
                    <a:pt x="362" y="908"/>
                    <a:pt x="362" y="908"/>
                    <a:pt x="362" y="908"/>
                  </a:cubicBezTo>
                  <a:cubicBezTo>
                    <a:pt x="362" y="908"/>
                    <a:pt x="338" y="904"/>
                    <a:pt x="338" y="890"/>
                  </a:cubicBezTo>
                  <a:cubicBezTo>
                    <a:pt x="338" y="876"/>
                    <a:pt x="383" y="797"/>
                    <a:pt x="311" y="797"/>
                  </a:cubicBezTo>
                  <a:cubicBezTo>
                    <a:pt x="239" y="797"/>
                    <a:pt x="278" y="869"/>
                    <a:pt x="278" y="884"/>
                  </a:cubicBezTo>
                  <a:cubicBezTo>
                    <a:pt x="278" y="899"/>
                    <a:pt x="257" y="906"/>
                    <a:pt x="257" y="906"/>
                  </a:cubicBezTo>
                  <a:cubicBezTo>
                    <a:pt x="109" y="906"/>
                    <a:pt x="109" y="906"/>
                    <a:pt x="109" y="906"/>
                  </a:cubicBezTo>
                  <a:cubicBezTo>
                    <a:pt x="109" y="755"/>
                    <a:pt x="109" y="755"/>
                    <a:pt x="109" y="755"/>
                  </a:cubicBezTo>
                  <a:cubicBezTo>
                    <a:pt x="109" y="755"/>
                    <a:pt x="116" y="735"/>
                    <a:pt x="98" y="735"/>
                  </a:cubicBezTo>
                  <a:cubicBezTo>
                    <a:pt x="80" y="735"/>
                    <a:pt x="0" y="776"/>
                    <a:pt x="0" y="706"/>
                  </a:cubicBezTo>
                  <a:cubicBezTo>
                    <a:pt x="0" y="636"/>
                    <a:pt x="74" y="681"/>
                    <a:pt x="92" y="681"/>
                  </a:cubicBezTo>
                  <a:cubicBezTo>
                    <a:pt x="110" y="681"/>
                    <a:pt x="111" y="656"/>
                    <a:pt x="111" y="656"/>
                  </a:cubicBezTo>
                  <a:cubicBezTo>
                    <a:pt x="110" y="366"/>
                    <a:pt x="110" y="366"/>
                    <a:pt x="110" y="366"/>
                  </a:cubicBezTo>
                  <a:cubicBezTo>
                    <a:pt x="110" y="366"/>
                    <a:pt x="111" y="339"/>
                    <a:pt x="126" y="339"/>
                  </a:cubicBezTo>
                  <a:cubicBezTo>
                    <a:pt x="141" y="339"/>
                    <a:pt x="220" y="376"/>
                    <a:pt x="220" y="308"/>
                  </a:cubicBezTo>
                  <a:cubicBezTo>
                    <a:pt x="220" y="240"/>
                    <a:pt x="143" y="275"/>
                    <a:pt x="124" y="275"/>
                  </a:cubicBezTo>
                  <a:cubicBezTo>
                    <a:pt x="105" y="275"/>
                    <a:pt x="108" y="249"/>
                    <a:pt x="108" y="249"/>
                  </a:cubicBezTo>
                  <a:lnTo>
                    <a:pt x="109" y="108"/>
                  </a:ln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13" name="Freeform 6">
              <a:extLst>
                <a:ext uri="{FF2B5EF4-FFF2-40B4-BE49-F238E27FC236}">
                  <a16:creationId xmlns:a16="http://schemas.microsoft.com/office/drawing/2014/main" id="{98E57F36-3EF5-4F34-A9AB-76B3501B3C3F}"/>
                </a:ext>
              </a:extLst>
            </p:cNvPr>
            <p:cNvSpPr>
              <a:spLocks/>
            </p:cNvSpPr>
            <p:nvPr/>
          </p:nvSpPr>
          <p:spPr bwMode="auto">
            <a:xfrm>
              <a:off x="2632" y="955"/>
              <a:ext cx="2410" cy="2412"/>
            </a:xfrm>
            <a:custGeom>
              <a:avLst/>
              <a:gdLst>
                <a:gd name="T0" fmla="*/ 109 w 1017"/>
                <a:gd name="T1" fmla="*/ 108 h 1018"/>
                <a:gd name="T2" fmla="*/ 265 w 1017"/>
                <a:gd name="T3" fmla="*/ 110 h 1018"/>
                <a:gd name="T4" fmla="*/ 280 w 1017"/>
                <a:gd name="T5" fmla="*/ 94 h 1018"/>
                <a:gd name="T6" fmla="*/ 307 w 1017"/>
                <a:gd name="T7" fmla="*/ 0 h 1018"/>
                <a:gd name="T8" fmla="*/ 338 w 1017"/>
                <a:gd name="T9" fmla="*/ 94 h 1018"/>
                <a:gd name="T10" fmla="*/ 360 w 1017"/>
                <a:gd name="T11" fmla="*/ 110 h 1018"/>
                <a:gd name="T12" fmla="*/ 663 w 1017"/>
                <a:gd name="T13" fmla="*/ 108 h 1018"/>
                <a:gd name="T14" fmla="*/ 678 w 1017"/>
                <a:gd name="T15" fmla="*/ 125 h 1018"/>
                <a:gd name="T16" fmla="*/ 707 w 1017"/>
                <a:gd name="T17" fmla="*/ 217 h 1018"/>
                <a:gd name="T18" fmla="*/ 737 w 1017"/>
                <a:gd name="T19" fmla="*/ 125 h 1018"/>
                <a:gd name="T20" fmla="*/ 759 w 1017"/>
                <a:gd name="T21" fmla="*/ 109 h 1018"/>
                <a:gd name="T22" fmla="*/ 907 w 1017"/>
                <a:gd name="T23" fmla="*/ 109 h 1018"/>
                <a:gd name="T24" fmla="*/ 907 w 1017"/>
                <a:gd name="T25" fmla="*/ 258 h 1018"/>
                <a:gd name="T26" fmla="*/ 921 w 1017"/>
                <a:gd name="T27" fmla="*/ 278 h 1018"/>
                <a:gd name="T28" fmla="*/ 1017 w 1017"/>
                <a:gd name="T29" fmla="*/ 311 h 1018"/>
                <a:gd name="T30" fmla="*/ 922 w 1017"/>
                <a:gd name="T31" fmla="*/ 335 h 1018"/>
                <a:gd name="T32" fmla="*/ 905 w 1017"/>
                <a:gd name="T33" fmla="*/ 360 h 1018"/>
                <a:gd name="T34" fmla="*/ 906 w 1017"/>
                <a:gd name="T35" fmla="*/ 654 h 1018"/>
                <a:gd name="T36" fmla="*/ 890 w 1017"/>
                <a:gd name="T37" fmla="*/ 677 h 1018"/>
                <a:gd name="T38" fmla="*/ 796 w 1017"/>
                <a:gd name="T39" fmla="*/ 706 h 1018"/>
                <a:gd name="T40" fmla="*/ 890 w 1017"/>
                <a:gd name="T41" fmla="*/ 735 h 1018"/>
                <a:gd name="T42" fmla="*/ 905 w 1017"/>
                <a:gd name="T43" fmla="*/ 760 h 1018"/>
                <a:gd name="T44" fmla="*/ 909 w 1017"/>
                <a:gd name="T45" fmla="*/ 907 h 1018"/>
                <a:gd name="T46" fmla="*/ 759 w 1017"/>
                <a:gd name="T47" fmla="*/ 907 h 1018"/>
                <a:gd name="T48" fmla="*/ 736 w 1017"/>
                <a:gd name="T49" fmla="*/ 919 h 1018"/>
                <a:gd name="T50" fmla="*/ 710 w 1017"/>
                <a:gd name="T51" fmla="*/ 1018 h 1018"/>
                <a:gd name="T52" fmla="*/ 680 w 1017"/>
                <a:gd name="T53" fmla="*/ 916 h 1018"/>
                <a:gd name="T54" fmla="*/ 658 w 1017"/>
                <a:gd name="T55" fmla="*/ 908 h 1018"/>
                <a:gd name="T56" fmla="*/ 362 w 1017"/>
                <a:gd name="T57" fmla="*/ 908 h 1018"/>
                <a:gd name="T58" fmla="*/ 338 w 1017"/>
                <a:gd name="T59" fmla="*/ 890 h 1018"/>
                <a:gd name="T60" fmla="*/ 311 w 1017"/>
                <a:gd name="T61" fmla="*/ 797 h 1018"/>
                <a:gd name="T62" fmla="*/ 278 w 1017"/>
                <a:gd name="T63" fmla="*/ 884 h 1018"/>
                <a:gd name="T64" fmla="*/ 257 w 1017"/>
                <a:gd name="T65" fmla="*/ 906 h 1018"/>
                <a:gd name="T66" fmla="*/ 109 w 1017"/>
                <a:gd name="T67" fmla="*/ 906 h 1018"/>
                <a:gd name="T68" fmla="*/ 109 w 1017"/>
                <a:gd name="T69" fmla="*/ 755 h 1018"/>
                <a:gd name="T70" fmla="*/ 98 w 1017"/>
                <a:gd name="T71" fmla="*/ 735 h 1018"/>
                <a:gd name="T72" fmla="*/ 0 w 1017"/>
                <a:gd name="T73" fmla="*/ 706 h 1018"/>
                <a:gd name="T74" fmla="*/ 92 w 1017"/>
                <a:gd name="T75" fmla="*/ 681 h 1018"/>
                <a:gd name="T76" fmla="*/ 111 w 1017"/>
                <a:gd name="T77" fmla="*/ 656 h 1018"/>
                <a:gd name="T78" fmla="*/ 110 w 1017"/>
                <a:gd name="T79" fmla="*/ 366 h 1018"/>
                <a:gd name="T80" fmla="*/ 126 w 1017"/>
                <a:gd name="T81" fmla="*/ 339 h 1018"/>
                <a:gd name="T82" fmla="*/ 220 w 1017"/>
                <a:gd name="T83" fmla="*/ 308 h 1018"/>
                <a:gd name="T84" fmla="*/ 124 w 1017"/>
                <a:gd name="T85" fmla="*/ 275 h 1018"/>
                <a:gd name="T86" fmla="*/ 108 w 1017"/>
                <a:gd name="T87" fmla="*/ 249 h 1018"/>
                <a:gd name="T88" fmla="*/ 109 w 1017"/>
                <a:gd name="T89" fmla="*/ 108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7" h="1018">
                  <a:moveTo>
                    <a:pt x="109" y="108"/>
                  </a:moveTo>
                  <a:cubicBezTo>
                    <a:pt x="265" y="110"/>
                    <a:pt x="265" y="110"/>
                    <a:pt x="265" y="110"/>
                  </a:cubicBezTo>
                  <a:cubicBezTo>
                    <a:pt x="265" y="110"/>
                    <a:pt x="280" y="111"/>
                    <a:pt x="280" y="94"/>
                  </a:cubicBezTo>
                  <a:cubicBezTo>
                    <a:pt x="280" y="77"/>
                    <a:pt x="235" y="0"/>
                    <a:pt x="307" y="0"/>
                  </a:cubicBezTo>
                  <a:cubicBezTo>
                    <a:pt x="379" y="0"/>
                    <a:pt x="338" y="81"/>
                    <a:pt x="338" y="94"/>
                  </a:cubicBezTo>
                  <a:cubicBezTo>
                    <a:pt x="338" y="107"/>
                    <a:pt x="360" y="110"/>
                    <a:pt x="360" y="110"/>
                  </a:cubicBezTo>
                  <a:cubicBezTo>
                    <a:pt x="663" y="108"/>
                    <a:pt x="663" y="108"/>
                    <a:pt x="663" y="108"/>
                  </a:cubicBezTo>
                  <a:cubicBezTo>
                    <a:pt x="663" y="108"/>
                    <a:pt x="678" y="110"/>
                    <a:pt x="678" y="125"/>
                  </a:cubicBezTo>
                  <a:cubicBezTo>
                    <a:pt x="678" y="140"/>
                    <a:pt x="634" y="217"/>
                    <a:pt x="707" y="217"/>
                  </a:cubicBezTo>
                  <a:cubicBezTo>
                    <a:pt x="780" y="217"/>
                    <a:pt x="737" y="139"/>
                    <a:pt x="737" y="125"/>
                  </a:cubicBezTo>
                  <a:cubicBezTo>
                    <a:pt x="737" y="111"/>
                    <a:pt x="759" y="109"/>
                    <a:pt x="759" y="109"/>
                  </a:cubicBezTo>
                  <a:cubicBezTo>
                    <a:pt x="907" y="109"/>
                    <a:pt x="907" y="109"/>
                    <a:pt x="907" y="109"/>
                  </a:cubicBezTo>
                  <a:cubicBezTo>
                    <a:pt x="907" y="258"/>
                    <a:pt x="907" y="258"/>
                    <a:pt x="907" y="258"/>
                  </a:cubicBezTo>
                  <a:cubicBezTo>
                    <a:pt x="907" y="258"/>
                    <a:pt x="906" y="278"/>
                    <a:pt x="921" y="278"/>
                  </a:cubicBezTo>
                  <a:cubicBezTo>
                    <a:pt x="936" y="278"/>
                    <a:pt x="1017" y="231"/>
                    <a:pt x="1017" y="311"/>
                  </a:cubicBezTo>
                  <a:cubicBezTo>
                    <a:pt x="1017" y="391"/>
                    <a:pt x="938" y="335"/>
                    <a:pt x="922" y="335"/>
                  </a:cubicBezTo>
                  <a:cubicBezTo>
                    <a:pt x="906" y="335"/>
                    <a:pt x="905" y="360"/>
                    <a:pt x="905" y="360"/>
                  </a:cubicBezTo>
                  <a:cubicBezTo>
                    <a:pt x="906" y="654"/>
                    <a:pt x="906" y="654"/>
                    <a:pt x="906" y="654"/>
                  </a:cubicBezTo>
                  <a:cubicBezTo>
                    <a:pt x="906" y="654"/>
                    <a:pt x="905" y="677"/>
                    <a:pt x="890" y="677"/>
                  </a:cubicBezTo>
                  <a:cubicBezTo>
                    <a:pt x="875" y="677"/>
                    <a:pt x="796" y="640"/>
                    <a:pt x="796" y="706"/>
                  </a:cubicBezTo>
                  <a:cubicBezTo>
                    <a:pt x="796" y="772"/>
                    <a:pt x="875" y="735"/>
                    <a:pt x="890" y="735"/>
                  </a:cubicBezTo>
                  <a:cubicBezTo>
                    <a:pt x="905" y="735"/>
                    <a:pt x="905" y="760"/>
                    <a:pt x="905" y="760"/>
                  </a:cubicBezTo>
                  <a:cubicBezTo>
                    <a:pt x="909" y="907"/>
                    <a:pt x="909" y="907"/>
                    <a:pt x="909" y="907"/>
                  </a:cubicBezTo>
                  <a:cubicBezTo>
                    <a:pt x="759" y="907"/>
                    <a:pt x="759" y="907"/>
                    <a:pt x="759" y="907"/>
                  </a:cubicBezTo>
                  <a:cubicBezTo>
                    <a:pt x="759" y="907"/>
                    <a:pt x="736" y="904"/>
                    <a:pt x="736" y="919"/>
                  </a:cubicBezTo>
                  <a:cubicBezTo>
                    <a:pt x="736" y="934"/>
                    <a:pt x="788" y="1018"/>
                    <a:pt x="710" y="1018"/>
                  </a:cubicBezTo>
                  <a:cubicBezTo>
                    <a:pt x="632" y="1018"/>
                    <a:pt x="680" y="930"/>
                    <a:pt x="680" y="916"/>
                  </a:cubicBezTo>
                  <a:cubicBezTo>
                    <a:pt x="680" y="902"/>
                    <a:pt x="658" y="908"/>
                    <a:pt x="658" y="908"/>
                  </a:cubicBezTo>
                  <a:cubicBezTo>
                    <a:pt x="362" y="908"/>
                    <a:pt x="362" y="908"/>
                    <a:pt x="362" y="908"/>
                  </a:cubicBezTo>
                  <a:cubicBezTo>
                    <a:pt x="362" y="908"/>
                    <a:pt x="338" y="904"/>
                    <a:pt x="338" y="890"/>
                  </a:cubicBezTo>
                  <a:cubicBezTo>
                    <a:pt x="338" y="876"/>
                    <a:pt x="383" y="797"/>
                    <a:pt x="311" y="797"/>
                  </a:cubicBezTo>
                  <a:cubicBezTo>
                    <a:pt x="239" y="797"/>
                    <a:pt x="278" y="869"/>
                    <a:pt x="278" y="884"/>
                  </a:cubicBezTo>
                  <a:cubicBezTo>
                    <a:pt x="278" y="899"/>
                    <a:pt x="257" y="906"/>
                    <a:pt x="257" y="906"/>
                  </a:cubicBezTo>
                  <a:cubicBezTo>
                    <a:pt x="109" y="906"/>
                    <a:pt x="109" y="906"/>
                    <a:pt x="109" y="906"/>
                  </a:cubicBezTo>
                  <a:cubicBezTo>
                    <a:pt x="109" y="755"/>
                    <a:pt x="109" y="755"/>
                    <a:pt x="109" y="755"/>
                  </a:cubicBezTo>
                  <a:cubicBezTo>
                    <a:pt x="109" y="755"/>
                    <a:pt x="116" y="735"/>
                    <a:pt x="98" y="735"/>
                  </a:cubicBezTo>
                  <a:cubicBezTo>
                    <a:pt x="80" y="735"/>
                    <a:pt x="0" y="776"/>
                    <a:pt x="0" y="706"/>
                  </a:cubicBezTo>
                  <a:cubicBezTo>
                    <a:pt x="0" y="636"/>
                    <a:pt x="74" y="681"/>
                    <a:pt x="92" y="681"/>
                  </a:cubicBezTo>
                  <a:cubicBezTo>
                    <a:pt x="110" y="681"/>
                    <a:pt x="111" y="656"/>
                    <a:pt x="111" y="656"/>
                  </a:cubicBezTo>
                  <a:cubicBezTo>
                    <a:pt x="110" y="366"/>
                    <a:pt x="110" y="366"/>
                    <a:pt x="110" y="366"/>
                  </a:cubicBezTo>
                  <a:cubicBezTo>
                    <a:pt x="110" y="366"/>
                    <a:pt x="111" y="339"/>
                    <a:pt x="126" y="339"/>
                  </a:cubicBezTo>
                  <a:cubicBezTo>
                    <a:pt x="141" y="339"/>
                    <a:pt x="220" y="376"/>
                    <a:pt x="220" y="308"/>
                  </a:cubicBezTo>
                  <a:cubicBezTo>
                    <a:pt x="220" y="240"/>
                    <a:pt x="143" y="275"/>
                    <a:pt x="124" y="275"/>
                  </a:cubicBezTo>
                  <a:cubicBezTo>
                    <a:pt x="105" y="275"/>
                    <a:pt x="108" y="249"/>
                    <a:pt x="108" y="249"/>
                  </a:cubicBezTo>
                  <a:lnTo>
                    <a:pt x="109" y="108"/>
                  </a:ln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14" name="Freeform 7">
              <a:extLst>
                <a:ext uri="{FF2B5EF4-FFF2-40B4-BE49-F238E27FC236}">
                  <a16:creationId xmlns:a16="http://schemas.microsoft.com/office/drawing/2014/main" id="{3DB42DCB-ED66-4C08-BDA6-8045C5F9537C}"/>
                </a:ext>
              </a:extLst>
            </p:cNvPr>
            <p:cNvSpPr>
              <a:spLocks/>
            </p:cNvSpPr>
            <p:nvPr/>
          </p:nvSpPr>
          <p:spPr bwMode="auto">
            <a:xfrm>
              <a:off x="3579" y="2147"/>
              <a:ext cx="1207" cy="1220"/>
            </a:xfrm>
            <a:custGeom>
              <a:avLst/>
              <a:gdLst>
                <a:gd name="T0" fmla="*/ 490 w 509"/>
                <a:gd name="T1" fmla="*/ 232 h 515"/>
                <a:gd name="T2" fmla="*/ 396 w 509"/>
                <a:gd name="T3" fmla="*/ 203 h 515"/>
                <a:gd name="T4" fmla="*/ 490 w 509"/>
                <a:gd name="T5" fmla="*/ 174 h 515"/>
                <a:gd name="T6" fmla="*/ 506 w 509"/>
                <a:gd name="T7" fmla="*/ 151 h 515"/>
                <a:gd name="T8" fmla="*/ 505 w 509"/>
                <a:gd name="T9" fmla="*/ 1 h 515"/>
                <a:gd name="T10" fmla="*/ 364 w 509"/>
                <a:gd name="T11" fmla="*/ 1 h 515"/>
                <a:gd name="T12" fmla="*/ 339 w 509"/>
                <a:gd name="T13" fmla="*/ 16 h 515"/>
                <a:gd name="T14" fmla="*/ 304 w 509"/>
                <a:gd name="T15" fmla="*/ 116 h 515"/>
                <a:gd name="T16" fmla="*/ 276 w 509"/>
                <a:gd name="T17" fmla="*/ 21 h 515"/>
                <a:gd name="T18" fmla="*/ 258 w 509"/>
                <a:gd name="T19" fmla="*/ 3 h 515"/>
                <a:gd name="T20" fmla="*/ 110 w 509"/>
                <a:gd name="T21" fmla="*/ 3 h 515"/>
                <a:gd name="T22" fmla="*/ 110 w 509"/>
                <a:gd name="T23" fmla="*/ 156 h 515"/>
                <a:gd name="T24" fmla="*/ 91 w 509"/>
                <a:gd name="T25" fmla="*/ 177 h 515"/>
                <a:gd name="T26" fmla="*/ 0 w 509"/>
                <a:gd name="T27" fmla="*/ 205 h 515"/>
                <a:gd name="T28" fmla="*/ 94 w 509"/>
                <a:gd name="T29" fmla="*/ 230 h 515"/>
                <a:gd name="T30" fmla="*/ 109 w 509"/>
                <a:gd name="T31" fmla="*/ 260 h 515"/>
                <a:gd name="T32" fmla="*/ 109 w 509"/>
                <a:gd name="T33" fmla="*/ 405 h 515"/>
                <a:gd name="T34" fmla="*/ 258 w 509"/>
                <a:gd name="T35" fmla="*/ 405 h 515"/>
                <a:gd name="T36" fmla="*/ 280 w 509"/>
                <a:gd name="T37" fmla="*/ 413 h 515"/>
                <a:gd name="T38" fmla="*/ 310 w 509"/>
                <a:gd name="T39" fmla="*/ 515 h 515"/>
                <a:gd name="T40" fmla="*/ 336 w 509"/>
                <a:gd name="T41" fmla="*/ 416 h 515"/>
                <a:gd name="T42" fmla="*/ 359 w 509"/>
                <a:gd name="T43" fmla="*/ 404 h 515"/>
                <a:gd name="T44" fmla="*/ 509 w 509"/>
                <a:gd name="T45" fmla="*/ 404 h 515"/>
                <a:gd name="T46" fmla="*/ 505 w 509"/>
                <a:gd name="T47" fmla="*/ 257 h 515"/>
                <a:gd name="T48" fmla="*/ 490 w 509"/>
                <a:gd name="T49" fmla="*/ 23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9" h="515">
                  <a:moveTo>
                    <a:pt x="490" y="232"/>
                  </a:moveTo>
                  <a:cubicBezTo>
                    <a:pt x="475" y="232"/>
                    <a:pt x="396" y="269"/>
                    <a:pt x="396" y="203"/>
                  </a:cubicBezTo>
                  <a:cubicBezTo>
                    <a:pt x="396" y="137"/>
                    <a:pt x="475" y="174"/>
                    <a:pt x="490" y="174"/>
                  </a:cubicBezTo>
                  <a:cubicBezTo>
                    <a:pt x="505" y="174"/>
                    <a:pt x="506" y="151"/>
                    <a:pt x="506" y="151"/>
                  </a:cubicBezTo>
                  <a:cubicBezTo>
                    <a:pt x="505" y="1"/>
                    <a:pt x="505" y="1"/>
                    <a:pt x="505" y="1"/>
                  </a:cubicBezTo>
                  <a:cubicBezTo>
                    <a:pt x="364" y="1"/>
                    <a:pt x="364" y="1"/>
                    <a:pt x="364" y="1"/>
                  </a:cubicBezTo>
                  <a:cubicBezTo>
                    <a:pt x="364" y="1"/>
                    <a:pt x="339" y="0"/>
                    <a:pt x="339" y="16"/>
                  </a:cubicBezTo>
                  <a:cubicBezTo>
                    <a:pt x="339" y="32"/>
                    <a:pt x="382" y="116"/>
                    <a:pt x="304" y="116"/>
                  </a:cubicBezTo>
                  <a:cubicBezTo>
                    <a:pt x="227" y="116"/>
                    <a:pt x="276" y="36"/>
                    <a:pt x="276" y="21"/>
                  </a:cubicBezTo>
                  <a:cubicBezTo>
                    <a:pt x="276" y="6"/>
                    <a:pt x="258" y="3"/>
                    <a:pt x="258" y="3"/>
                  </a:cubicBezTo>
                  <a:cubicBezTo>
                    <a:pt x="110" y="3"/>
                    <a:pt x="110" y="3"/>
                    <a:pt x="110" y="3"/>
                  </a:cubicBezTo>
                  <a:cubicBezTo>
                    <a:pt x="110" y="156"/>
                    <a:pt x="110" y="156"/>
                    <a:pt x="110" y="156"/>
                  </a:cubicBezTo>
                  <a:cubicBezTo>
                    <a:pt x="110" y="156"/>
                    <a:pt x="110" y="177"/>
                    <a:pt x="91" y="177"/>
                  </a:cubicBezTo>
                  <a:cubicBezTo>
                    <a:pt x="72" y="177"/>
                    <a:pt x="0" y="128"/>
                    <a:pt x="0" y="205"/>
                  </a:cubicBezTo>
                  <a:cubicBezTo>
                    <a:pt x="0" y="282"/>
                    <a:pt x="80" y="230"/>
                    <a:pt x="94" y="230"/>
                  </a:cubicBezTo>
                  <a:cubicBezTo>
                    <a:pt x="107" y="230"/>
                    <a:pt x="109" y="260"/>
                    <a:pt x="109" y="260"/>
                  </a:cubicBezTo>
                  <a:cubicBezTo>
                    <a:pt x="109" y="405"/>
                    <a:pt x="109" y="405"/>
                    <a:pt x="109" y="405"/>
                  </a:cubicBezTo>
                  <a:cubicBezTo>
                    <a:pt x="258" y="405"/>
                    <a:pt x="258" y="405"/>
                    <a:pt x="258" y="405"/>
                  </a:cubicBezTo>
                  <a:cubicBezTo>
                    <a:pt x="258" y="405"/>
                    <a:pt x="280" y="399"/>
                    <a:pt x="280" y="413"/>
                  </a:cubicBezTo>
                  <a:cubicBezTo>
                    <a:pt x="280" y="427"/>
                    <a:pt x="232" y="515"/>
                    <a:pt x="310" y="515"/>
                  </a:cubicBezTo>
                  <a:cubicBezTo>
                    <a:pt x="388" y="515"/>
                    <a:pt x="336" y="431"/>
                    <a:pt x="336" y="416"/>
                  </a:cubicBezTo>
                  <a:cubicBezTo>
                    <a:pt x="336" y="401"/>
                    <a:pt x="359" y="404"/>
                    <a:pt x="359" y="404"/>
                  </a:cubicBezTo>
                  <a:cubicBezTo>
                    <a:pt x="509" y="404"/>
                    <a:pt x="509" y="404"/>
                    <a:pt x="509" y="404"/>
                  </a:cubicBezTo>
                  <a:cubicBezTo>
                    <a:pt x="505" y="257"/>
                    <a:pt x="505" y="257"/>
                    <a:pt x="505" y="257"/>
                  </a:cubicBezTo>
                  <a:cubicBezTo>
                    <a:pt x="505" y="257"/>
                    <a:pt x="505" y="232"/>
                    <a:pt x="490" y="232"/>
                  </a:cubicBezTo>
                  <a:close/>
                </a:path>
              </a:pathLst>
            </a:custGeom>
            <a:noFill/>
            <a:ln w="15875" cap="flat">
              <a:solidFill>
                <a:schemeClr val="accent2"/>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15" name="Freeform 8">
              <a:extLst>
                <a:ext uri="{FF2B5EF4-FFF2-40B4-BE49-F238E27FC236}">
                  <a16:creationId xmlns:a16="http://schemas.microsoft.com/office/drawing/2014/main" id="{3CF22338-0073-418D-B19A-B9FE36DB85DB}"/>
                </a:ext>
              </a:extLst>
            </p:cNvPr>
            <p:cNvSpPr>
              <a:spLocks/>
            </p:cNvSpPr>
            <p:nvPr/>
          </p:nvSpPr>
          <p:spPr bwMode="auto">
            <a:xfrm>
              <a:off x="2632" y="1896"/>
              <a:ext cx="1208" cy="1211"/>
            </a:xfrm>
            <a:custGeom>
              <a:avLst/>
              <a:gdLst>
                <a:gd name="T0" fmla="*/ 494 w 510"/>
                <a:gd name="T1" fmla="*/ 336 h 511"/>
                <a:gd name="T2" fmla="*/ 400 w 510"/>
                <a:gd name="T3" fmla="*/ 311 h 511"/>
                <a:gd name="T4" fmla="*/ 491 w 510"/>
                <a:gd name="T5" fmla="*/ 283 h 511"/>
                <a:gd name="T6" fmla="*/ 510 w 510"/>
                <a:gd name="T7" fmla="*/ 262 h 511"/>
                <a:gd name="T8" fmla="*/ 510 w 510"/>
                <a:gd name="T9" fmla="*/ 109 h 511"/>
                <a:gd name="T10" fmla="*/ 367 w 510"/>
                <a:gd name="T11" fmla="*/ 109 h 511"/>
                <a:gd name="T12" fmla="*/ 343 w 510"/>
                <a:gd name="T13" fmla="*/ 92 h 511"/>
                <a:gd name="T14" fmla="*/ 310 w 510"/>
                <a:gd name="T15" fmla="*/ 0 h 511"/>
                <a:gd name="T16" fmla="*/ 279 w 510"/>
                <a:gd name="T17" fmla="*/ 92 h 511"/>
                <a:gd name="T18" fmla="*/ 264 w 510"/>
                <a:gd name="T19" fmla="*/ 111 h 511"/>
                <a:gd name="T20" fmla="*/ 110 w 510"/>
                <a:gd name="T21" fmla="*/ 111 h 511"/>
                <a:gd name="T22" fmla="*/ 111 w 510"/>
                <a:gd name="T23" fmla="*/ 259 h 511"/>
                <a:gd name="T24" fmla="*/ 92 w 510"/>
                <a:gd name="T25" fmla="*/ 284 h 511"/>
                <a:gd name="T26" fmla="*/ 0 w 510"/>
                <a:gd name="T27" fmla="*/ 309 h 511"/>
                <a:gd name="T28" fmla="*/ 98 w 510"/>
                <a:gd name="T29" fmla="*/ 338 h 511"/>
                <a:gd name="T30" fmla="*/ 109 w 510"/>
                <a:gd name="T31" fmla="*/ 358 h 511"/>
                <a:gd name="T32" fmla="*/ 109 w 510"/>
                <a:gd name="T33" fmla="*/ 509 h 511"/>
                <a:gd name="T34" fmla="*/ 257 w 510"/>
                <a:gd name="T35" fmla="*/ 509 h 511"/>
                <a:gd name="T36" fmla="*/ 278 w 510"/>
                <a:gd name="T37" fmla="*/ 487 h 511"/>
                <a:gd name="T38" fmla="*/ 311 w 510"/>
                <a:gd name="T39" fmla="*/ 400 h 511"/>
                <a:gd name="T40" fmla="*/ 338 w 510"/>
                <a:gd name="T41" fmla="*/ 493 h 511"/>
                <a:gd name="T42" fmla="*/ 362 w 510"/>
                <a:gd name="T43" fmla="*/ 511 h 511"/>
                <a:gd name="T44" fmla="*/ 509 w 510"/>
                <a:gd name="T45" fmla="*/ 511 h 511"/>
                <a:gd name="T46" fmla="*/ 509 w 510"/>
                <a:gd name="T47" fmla="*/ 366 h 511"/>
                <a:gd name="T48" fmla="*/ 494 w 510"/>
                <a:gd name="T49" fmla="*/ 336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511">
                  <a:moveTo>
                    <a:pt x="494" y="336"/>
                  </a:moveTo>
                  <a:cubicBezTo>
                    <a:pt x="480" y="336"/>
                    <a:pt x="400" y="388"/>
                    <a:pt x="400" y="311"/>
                  </a:cubicBezTo>
                  <a:cubicBezTo>
                    <a:pt x="400" y="234"/>
                    <a:pt x="472" y="283"/>
                    <a:pt x="491" y="283"/>
                  </a:cubicBezTo>
                  <a:cubicBezTo>
                    <a:pt x="510" y="283"/>
                    <a:pt x="510" y="262"/>
                    <a:pt x="510" y="262"/>
                  </a:cubicBezTo>
                  <a:cubicBezTo>
                    <a:pt x="510" y="109"/>
                    <a:pt x="510" y="109"/>
                    <a:pt x="510" y="109"/>
                  </a:cubicBezTo>
                  <a:cubicBezTo>
                    <a:pt x="367" y="109"/>
                    <a:pt x="367" y="109"/>
                    <a:pt x="367" y="109"/>
                  </a:cubicBezTo>
                  <a:cubicBezTo>
                    <a:pt x="367" y="109"/>
                    <a:pt x="343" y="110"/>
                    <a:pt x="343" y="92"/>
                  </a:cubicBezTo>
                  <a:cubicBezTo>
                    <a:pt x="343" y="75"/>
                    <a:pt x="375" y="0"/>
                    <a:pt x="310" y="0"/>
                  </a:cubicBezTo>
                  <a:cubicBezTo>
                    <a:pt x="244" y="0"/>
                    <a:pt x="279" y="78"/>
                    <a:pt x="279" y="92"/>
                  </a:cubicBezTo>
                  <a:cubicBezTo>
                    <a:pt x="279" y="107"/>
                    <a:pt x="264" y="111"/>
                    <a:pt x="264" y="111"/>
                  </a:cubicBezTo>
                  <a:cubicBezTo>
                    <a:pt x="110" y="111"/>
                    <a:pt x="110" y="111"/>
                    <a:pt x="110" y="111"/>
                  </a:cubicBezTo>
                  <a:cubicBezTo>
                    <a:pt x="111" y="259"/>
                    <a:pt x="111" y="259"/>
                    <a:pt x="111" y="259"/>
                  </a:cubicBezTo>
                  <a:cubicBezTo>
                    <a:pt x="111" y="259"/>
                    <a:pt x="110" y="284"/>
                    <a:pt x="92" y="284"/>
                  </a:cubicBezTo>
                  <a:cubicBezTo>
                    <a:pt x="74" y="284"/>
                    <a:pt x="0" y="239"/>
                    <a:pt x="0" y="309"/>
                  </a:cubicBezTo>
                  <a:cubicBezTo>
                    <a:pt x="0" y="379"/>
                    <a:pt x="80" y="338"/>
                    <a:pt x="98" y="338"/>
                  </a:cubicBezTo>
                  <a:cubicBezTo>
                    <a:pt x="116" y="338"/>
                    <a:pt x="109" y="358"/>
                    <a:pt x="109" y="358"/>
                  </a:cubicBezTo>
                  <a:cubicBezTo>
                    <a:pt x="109" y="509"/>
                    <a:pt x="109" y="509"/>
                    <a:pt x="109" y="509"/>
                  </a:cubicBezTo>
                  <a:cubicBezTo>
                    <a:pt x="257" y="509"/>
                    <a:pt x="257" y="509"/>
                    <a:pt x="257" y="509"/>
                  </a:cubicBezTo>
                  <a:cubicBezTo>
                    <a:pt x="257" y="509"/>
                    <a:pt x="278" y="502"/>
                    <a:pt x="278" y="487"/>
                  </a:cubicBezTo>
                  <a:cubicBezTo>
                    <a:pt x="278" y="472"/>
                    <a:pt x="239" y="400"/>
                    <a:pt x="311" y="400"/>
                  </a:cubicBezTo>
                  <a:cubicBezTo>
                    <a:pt x="383" y="400"/>
                    <a:pt x="338" y="479"/>
                    <a:pt x="338" y="493"/>
                  </a:cubicBezTo>
                  <a:cubicBezTo>
                    <a:pt x="338" y="507"/>
                    <a:pt x="362" y="511"/>
                    <a:pt x="362" y="511"/>
                  </a:cubicBezTo>
                  <a:cubicBezTo>
                    <a:pt x="509" y="511"/>
                    <a:pt x="509" y="511"/>
                    <a:pt x="509" y="511"/>
                  </a:cubicBezTo>
                  <a:cubicBezTo>
                    <a:pt x="509" y="366"/>
                    <a:pt x="509" y="366"/>
                    <a:pt x="509" y="366"/>
                  </a:cubicBezTo>
                  <a:cubicBezTo>
                    <a:pt x="509" y="366"/>
                    <a:pt x="507" y="336"/>
                    <a:pt x="494" y="336"/>
                  </a:cubicBez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16" name="Freeform 9">
              <a:extLst>
                <a:ext uri="{FF2B5EF4-FFF2-40B4-BE49-F238E27FC236}">
                  <a16:creationId xmlns:a16="http://schemas.microsoft.com/office/drawing/2014/main" id="{B1E43E3A-3034-4514-B664-AC6C9737E5DD}"/>
                </a:ext>
              </a:extLst>
            </p:cNvPr>
            <p:cNvSpPr>
              <a:spLocks/>
            </p:cNvSpPr>
            <p:nvPr/>
          </p:nvSpPr>
          <p:spPr bwMode="auto">
            <a:xfrm>
              <a:off x="3833" y="1211"/>
              <a:ext cx="1209" cy="1211"/>
            </a:xfrm>
            <a:custGeom>
              <a:avLst/>
              <a:gdLst>
                <a:gd name="T0" fmla="*/ 415 w 510"/>
                <a:gd name="T1" fmla="*/ 227 h 511"/>
                <a:gd name="T2" fmla="*/ 510 w 510"/>
                <a:gd name="T3" fmla="*/ 203 h 511"/>
                <a:gd name="T4" fmla="*/ 414 w 510"/>
                <a:gd name="T5" fmla="*/ 170 h 511"/>
                <a:gd name="T6" fmla="*/ 400 w 510"/>
                <a:gd name="T7" fmla="*/ 150 h 511"/>
                <a:gd name="T8" fmla="*/ 400 w 510"/>
                <a:gd name="T9" fmla="*/ 1 h 511"/>
                <a:gd name="T10" fmla="*/ 252 w 510"/>
                <a:gd name="T11" fmla="*/ 1 h 511"/>
                <a:gd name="T12" fmla="*/ 230 w 510"/>
                <a:gd name="T13" fmla="*/ 17 h 511"/>
                <a:gd name="T14" fmla="*/ 200 w 510"/>
                <a:gd name="T15" fmla="*/ 109 h 511"/>
                <a:gd name="T16" fmla="*/ 171 w 510"/>
                <a:gd name="T17" fmla="*/ 17 h 511"/>
                <a:gd name="T18" fmla="*/ 156 w 510"/>
                <a:gd name="T19" fmla="*/ 0 h 511"/>
                <a:gd name="T20" fmla="*/ 3 w 510"/>
                <a:gd name="T21" fmla="*/ 1 h 511"/>
                <a:gd name="T22" fmla="*/ 3 w 510"/>
                <a:gd name="T23" fmla="*/ 153 h 511"/>
                <a:gd name="T24" fmla="*/ 19 w 510"/>
                <a:gd name="T25" fmla="*/ 171 h 511"/>
                <a:gd name="T26" fmla="*/ 111 w 510"/>
                <a:gd name="T27" fmla="*/ 199 h 511"/>
                <a:gd name="T28" fmla="*/ 19 w 510"/>
                <a:gd name="T29" fmla="*/ 229 h 511"/>
                <a:gd name="T30" fmla="*/ 3 w 510"/>
                <a:gd name="T31" fmla="*/ 255 h 511"/>
                <a:gd name="T32" fmla="*/ 3 w 510"/>
                <a:gd name="T33" fmla="*/ 398 h 511"/>
                <a:gd name="T34" fmla="*/ 151 w 510"/>
                <a:gd name="T35" fmla="*/ 398 h 511"/>
                <a:gd name="T36" fmla="*/ 169 w 510"/>
                <a:gd name="T37" fmla="*/ 416 h 511"/>
                <a:gd name="T38" fmla="*/ 197 w 510"/>
                <a:gd name="T39" fmla="*/ 511 h 511"/>
                <a:gd name="T40" fmla="*/ 232 w 510"/>
                <a:gd name="T41" fmla="*/ 411 h 511"/>
                <a:gd name="T42" fmla="*/ 257 w 510"/>
                <a:gd name="T43" fmla="*/ 396 h 511"/>
                <a:gd name="T44" fmla="*/ 398 w 510"/>
                <a:gd name="T45" fmla="*/ 396 h 511"/>
                <a:gd name="T46" fmla="*/ 398 w 510"/>
                <a:gd name="T47" fmla="*/ 252 h 511"/>
                <a:gd name="T48" fmla="*/ 415 w 510"/>
                <a:gd name="T49" fmla="*/ 22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0" h="511">
                  <a:moveTo>
                    <a:pt x="415" y="227"/>
                  </a:moveTo>
                  <a:cubicBezTo>
                    <a:pt x="431" y="227"/>
                    <a:pt x="510" y="283"/>
                    <a:pt x="510" y="203"/>
                  </a:cubicBezTo>
                  <a:cubicBezTo>
                    <a:pt x="510" y="123"/>
                    <a:pt x="429" y="170"/>
                    <a:pt x="414" y="170"/>
                  </a:cubicBezTo>
                  <a:cubicBezTo>
                    <a:pt x="399" y="170"/>
                    <a:pt x="400" y="150"/>
                    <a:pt x="400" y="150"/>
                  </a:cubicBezTo>
                  <a:cubicBezTo>
                    <a:pt x="400" y="1"/>
                    <a:pt x="400" y="1"/>
                    <a:pt x="400" y="1"/>
                  </a:cubicBezTo>
                  <a:cubicBezTo>
                    <a:pt x="252" y="1"/>
                    <a:pt x="252" y="1"/>
                    <a:pt x="252" y="1"/>
                  </a:cubicBezTo>
                  <a:cubicBezTo>
                    <a:pt x="252" y="1"/>
                    <a:pt x="230" y="3"/>
                    <a:pt x="230" y="17"/>
                  </a:cubicBezTo>
                  <a:cubicBezTo>
                    <a:pt x="230" y="31"/>
                    <a:pt x="273" y="109"/>
                    <a:pt x="200" y="109"/>
                  </a:cubicBezTo>
                  <a:cubicBezTo>
                    <a:pt x="127" y="109"/>
                    <a:pt x="171" y="32"/>
                    <a:pt x="171" y="17"/>
                  </a:cubicBezTo>
                  <a:cubicBezTo>
                    <a:pt x="171" y="2"/>
                    <a:pt x="156" y="0"/>
                    <a:pt x="156" y="0"/>
                  </a:cubicBezTo>
                  <a:cubicBezTo>
                    <a:pt x="3" y="1"/>
                    <a:pt x="3" y="1"/>
                    <a:pt x="3" y="1"/>
                  </a:cubicBezTo>
                  <a:cubicBezTo>
                    <a:pt x="3" y="153"/>
                    <a:pt x="3" y="153"/>
                    <a:pt x="3" y="153"/>
                  </a:cubicBezTo>
                  <a:cubicBezTo>
                    <a:pt x="3" y="153"/>
                    <a:pt x="5" y="171"/>
                    <a:pt x="19" y="171"/>
                  </a:cubicBezTo>
                  <a:cubicBezTo>
                    <a:pt x="32" y="171"/>
                    <a:pt x="111" y="132"/>
                    <a:pt x="111" y="199"/>
                  </a:cubicBezTo>
                  <a:cubicBezTo>
                    <a:pt x="111" y="265"/>
                    <a:pt x="37" y="229"/>
                    <a:pt x="19" y="229"/>
                  </a:cubicBezTo>
                  <a:cubicBezTo>
                    <a:pt x="0" y="229"/>
                    <a:pt x="3" y="255"/>
                    <a:pt x="3" y="255"/>
                  </a:cubicBezTo>
                  <a:cubicBezTo>
                    <a:pt x="3" y="398"/>
                    <a:pt x="3" y="398"/>
                    <a:pt x="3" y="398"/>
                  </a:cubicBezTo>
                  <a:cubicBezTo>
                    <a:pt x="151" y="398"/>
                    <a:pt x="151" y="398"/>
                    <a:pt x="151" y="398"/>
                  </a:cubicBezTo>
                  <a:cubicBezTo>
                    <a:pt x="151" y="398"/>
                    <a:pt x="169" y="401"/>
                    <a:pt x="169" y="416"/>
                  </a:cubicBezTo>
                  <a:cubicBezTo>
                    <a:pt x="169" y="431"/>
                    <a:pt x="120" y="511"/>
                    <a:pt x="197" y="511"/>
                  </a:cubicBezTo>
                  <a:cubicBezTo>
                    <a:pt x="275" y="511"/>
                    <a:pt x="232" y="427"/>
                    <a:pt x="232" y="411"/>
                  </a:cubicBezTo>
                  <a:cubicBezTo>
                    <a:pt x="232" y="395"/>
                    <a:pt x="257" y="396"/>
                    <a:pt x="257" y="396"/>
                  </a:cubicBezTo>
                  <a:cubicBezTo>
                    <a:pt x="398" y="396"/>
                    <a:pt x="398" y="396"/>
                    <a:pt x="398" y="396"/>
                  </a:cubicBezTo>
                  <a:cubicBezTo>
                    <a:pt x="398" y="252"/>
                    <a:pt x="398" y="252"/>
                    <a:pt x="398" y="252"/>
                  </a:cubicBezTo>
                  <a:cubicBezTo>
                    <a:pt x="398" y="252"/>
                    <a:pt x="399" y="227"/>
                    <a:pt x="415" y="227"/>
                  </a:cubicBezTo>
                  <a:close/>
                </a:path>
              </a:pathLst>
            </a:custGeom>
            <a:noFill/>
            <a:ln w="15875" cap="flat">
              <a:solidFill>
                <a:schemeClr val="accent3"/>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sp>
          <p:nvSpPr>
            <p:cNvPr id="17" name="Freeform 10">
              <a:extLst>
                <a:ext uri="{FF2B5EF4-FFF2-40B4-BE49-F238E27FC236}">
                  <a16:creationId xmlns:a16="http://schemas.microsoft.com/office/drawing/2014/main" id="{B5EF4116-95FC-4EDF-94A3-BCFB3CDBF7DC}"/>
                </a:ext>
              </a:extLst>
            </p:cNvPr>
            <p:cNvSpPr>
              <a:spLocks/>
            </p:cNvSpPr>
            <p:nvPr/>
          </p:nvSpPr>
          <p:spPr bwMode="auto">
            <a:xfrm>
              <a:off x="2880" y="955"/>
              <a:ext cx="1216" cy="1204"/>
            </a:xfrm>
            <a:custGeom>
              <a:avLst/>
              <a:gdLst>
                <a:gd name="T0" fmla="*/ 421 w 513"/>
                <a:gd name="T1" fmla="*/ 337 h 508"/>
                <a:gd name="T2" fmla="*/ 513 w 513"/>
                <a:gd name="T3" fmla="*/ 307 h 508"/>
                <a:gd name="T4" fmla="*/ 421 w 513"/>
                <a:gd name="T5" fmla="*/ 279 h 508"/>
                <a:gd name="T6" fmla="*/ 405 w 513"/>
                <a:gd name="T7" fmla="*/ 261 h 508"/>
                <a:gd name="T8" fmla="*/ 405 w 513"/>
                <a:gd name="T9" fmla="*/ 109 h 508"/>
                <a:gd name="T10" fmla="*/ 255 w 513"/>
                <a:gd name="T11" fmla="*/ 110 h 508"/>
                <a:gd name="T12" fmla="*/ 233 w 513"/>
                <a:gd name="T13" fmla="*/ 94 h 508"/>
                <a:gd name="T14" fmla="*/ 202 w 513"/>
                <a:gd name="T15" fmla="*/ 0 h 508"/>
                <a:gd name="T16" fmla="*/ 175 w 513"/>
                <a:gd name="T17" fmla="*/ 94 h 508"/>
                <a:gd name="T18" fmla="*/ 160 w 513"/>
                <a:gd name="T19" fmla="*/ 110 h 508"/>
                <a:gd name="T20" fmla="*/ 4 w 513"/>
                <a:gd name="T21" fmla="*/ 108 h 508"/>
                <a:gd name="T22" fmla="*/ 3 w 513"/>
                <a:gd name="T23" fmla="*/ 249 h 508"/>
                <a:gd name="T24" fmla="*/ 19 w 513"/>
                <a:gd name="T25" fmla="*/ 275 h 508"/>
                <a:gd name="T26" fmla="*/ 115 w 513"/>
                <a:gd name="T27" fmla="*/ 308 h 508"/>
                <a:gd name="T28" fmla="*/ 21 w 513"/>
                <a:gd name="T29" fmla="*/ 339 h 508"/>
                <a:gd name="T30" fmla="*/ 5 w 513"/>
                <a:gd name="T31" fmla="*/ 366 h 508"/>
                <a:gd name="T32" fmla="*/ 5 w 513"/>
                <a:gd name="T33" fmla="*/ 508 h 508"/>
                <a:gd name="T34" fmla="*/ 159 w 513"/>
                <a:gd name="T35" fmla="*/ 508 h 508"/>
                <a:gd name="T36" fmla="*/ 174 w 513"/>
                <a:gd name="T37" fmla="*/ 489 h 508"/>
                <a:gd name="T38" fmla="*/ 205 w 513"/>
                <a:gd name="T39" fmla="*/ 397 h 508"/>
                <a:gd name="T40" fmla="*/ 238 w 513"/>
                <a:gd name="T41" fmla="*/ 489 h 508"/>
                <a:gd name="T42" fmla="*/ 262 w 513"/>
                <a:gd name="T43" fmla="*/ 506 h 508"/>
                <a:gd name="T44" fmla="*/ 405 w 513"/>
                <a:gd name="T45" fmla="*/ 506 h 508"/>
                <a:gd name="T46" fmla="*/ 405 w 513"/>
                <a:gd name="T47" fmla="*/ 363 h 508"/>
                <a:gd name="T48" fmla="*/ 421 w 513"/>
                <a:gd name="T49" fmla="*/ 33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3" h="508">
                  <a:moveTo>
                    <a:pt x="421" y="337"/>
                  </a:moveTo>
                  <a:cubicBezTo>
                    <a:pt x="439" y="337"/>
                    <a:pt x="513" y="373"/>
                    <a:pt x="513" y="307"/>
                  </a:cubicBezTo>
                  <a:cubicBezTo>
                    <a:pt x="513" y="240"/>
                    <a:pt x="434" y="279"/>
                    <a:pt x="421" y="279"/>
                  </a:cubicBezTo>
                  <a:cubicBezTo>
                    <a:pt x="407" y="279"/>
                    <a:pt x="405" y="261"/>
                    <a:pt x="405" y="261"/>
                  </a:cubicBezTo>
                  <a:cubicBezTo>
                    <a:pt x="405" y="109"/>
                    <a:pt x="405" y="109"/>
                    <a:pt x="405" y="109"/>
                  </a:cubicBezTo>
                  <a:cubicBezTo>
                    <a:pt x="255" y="110"/>
                    <a:pt x="255" y="110"/>
                    <a:pt x="255" y="110"/>
                  </a:cubicBezTo>
                  <a:cubicBezTo>
                    <a:pt x="255" y="110"/>
                    <a:pt x="233" y="107"/>
                    <a:pt x="233" y="94"/>
                  </a:cubicBezTo>
                  <a:cubicBezTo>
                    <a:pt x="233" y="81"/>
                    <a:pt x="274" y="0"/>
                    <a:pt x="202" y="0"/>
                  </a:cubicBezTo>
                  <a:cubicBezTo>
                    <a:pt x="130" y="0"/>
                    <a:pt x="175" y="77"/>
                    <a:pt x="175" y="94"/>
                  </a:cubicBezTo>
                  <a:cubicBezTo>
                    <a:pt x="175" y="111"/>
                    <a:pt x="160" y="110"/>
                    <a:pt x="160" y="110"/>
                  </a:cubicBezTo>
                  <a:cubicBezTo>
                    <a:pt x="4" y="108"/>
                    <a:pt x="4" y="108"/>
                    <a:pt x="4" y="108"/>
                  </a:cubicBezTo>
                  <a:cubicBezTo>
                    <a:pt x="3" y="249"/>
                    <a:pt x="3" y="249"/>
                    <a:pt x="3" y="249"/>
                  </a:cubicBezTo>
                  <a:cubicBezTo>
                    <a:pt x="3" y="249"/>
                    <a:pt x="0" y="275"/>
                    <a:pt x="19" y="275"/>
                  </a:cubicBezTo>
                  <a:cubicBezTo>
                    <a:pt x="38" y="275"/>
                    <a:pt x="115" y="240"/>
                    <a:pt x="115" y="308"/>
                  </a:cubicBezTo>
                  <a:cubicBezTo>
                    <a:pt x="115" y="376"/>
                    <a:pt x="36" y="339"/>
                    <a:pt x="21" y="339"/>
                  </a:cubicBezTo>
                  <a:cubicBezTo>
                    <a:pt x="6" y="339"/>
                    <a:pt x="5" y="366"/>
                    <a:pt x="5" y="366"/>
                  </a:cubicBezTo>
                  <a:cubicBezTo>
                    <a:pt x="5" y="508"/>
                    <a:pt x="5" y="508"/>
                    <a:pt x="5" y="508"/>
                  </a:cubicBezTo>
                  <a:cubicBezTo>
                    <a:pt x="159" y="508"/>
                    <a:pt x="159" y="508"/>
                    <a:pt x="159" y="508"/>
                  </a:cubicBezTo>
                  <a:cubicBezTo>
                    <a:pt x="159" y="508"/>
                    <a:pt x="174" y="504"/>
                    <a:pt x="174" y="489"/>
                  </a:cubicBezTo>
                  <a:cubicBezTo>
                    <a:pt x="174" y="475"/>
                    <a:pt x="139" y="397"/>
                    <a:pt x="205" y="397"/>
                  </a:cubicBezTo>
                  <a:cubicBezTo>
                    <a:pt x="270" y="397"/>
                    <a:pt x="238" y="472"/>
                    <a:pt x="238" y="489"/>
                  </a:cubicBezTo>
                  <a:cubicBezTo>
                    <a:pt x="238" y="507"/>
                    <a:pt x="262" y="506"/>
                    <a:pt x="262" y="506"/>
                  </a:cubicBezTo>
                  <a:cubicBezTo>
                    <a:pt x="405" y="506"/>
                    <a:pt x="405" y="506"/>
                    <a:pt x="405" y="506"/>
                  </a:cubicBezTo>
                  <a:cubicBezTo>
                    <a:pt x="405" y="363"/>
                    <a:pt x="405" y="363"/>
                    <a:pt x="405" y="363"/>
                  </a:cubicBezTo>
                  <a:cubicBezTo>
                    <a:pt x="405" y="363"/>
                    <a:pt x="402" y="337"/>
                    <a:pt x="421" y="337"/>
                  </a:cubicBezTo>
                  <a:close/>
                </a:path>
              </a:pathLst>
            </a:custGeom>
            <a:solidFill>
              <a:schemeClr val="accent1"/>
            </a:solidFill>
            <a:ln w="15875" cap="flat">
              <a:solidFill>
                <a:schemeClr val="accent4"/>
              </a:solidFill>
              <a:prstDash val="solid"/>
              <a:miter lim="800000"/>
              <a:headEnd/>
              <a:tailEnd/>
            </a:ln>
            <a:extLst/>
          </p:spPr>
          <p:txBody>
            <a:bodyPr vert="horz" wrap="square" lIns="89642" tIns="44821" rIns="89642" bIns="44821" numCol="1" anchor="t" anchorCtr="0" compatLnSpc="1">
              <a:prstTxWarp prst="textNoShape">
                <a:avLst/>
              </a:prstTxWarp>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18" name="Group 285">
            <a:extLst>
              <a:ext uri="{FF2B5EF4-FFF2-40B4-BE49-F238E27FC236}">
                <a16:creationId xmlns:a16="http://schemas.microsoft.com/office/drawing/2014/main" id="{FC42C50D-E2F2-430E-9CE1-A1B6730162E0}"/>
              </a:ext>
            </a:extLst>
          </p:cNvPr>
          <p:cNvGrpSpPr>
            <a:grpSpLocks noChangeAspect="1"/>
          </p:cNvGrpSpPr>
          <p:nvPr/>
        </p:nvGrpSpPr>
        <p:grpSpPr bwMode="auto">
          <a:xfrm>
            <a:off x="490328" y="2617412"/>
            <a:ext cx="458938" cy="457200"/>
            <a:chOff x="4141" y="3359"/>
            <a:chExt cx="264" cy="263"/>
          </a:xfrm>
          <a:solidFill>
            <a:schemeClr val="accent2"/>
          </a:solidFill>
        </p:grpSpPr>
        <p:sp>
          <p:nvSpPr>
            <p:cNvPr id="19" name="Freeform 286">
              <a:extLst>
                <a:ext uri="{FF2B5EF4-FFF2-40B4-BE49-F238E27FC236}">
                  <a16:creationId xmlns:a16="http://schemas.microsoft.com/office/drawing/2014/main" id="{06B3A2B2-0D79-4E42-ACE0-5D6A59179A05}"/>
                </a:ext>
              </a:extLst>
            </p:cNvPr>
            <p:cNvSpPr>
              <a:spLocks noEditPoints="1"/>
            </p:cNvSpPr>
            <p:nvPr/>
          </p:nvSpPr>
          <p:spPr bwMode="auto">
            <a:xfrm>
              <a:off x="4141" y="3359"/>
              <a:ext cx="264" cy="263"/>
            </a:xfrm>
            <a:custGeom>
              <a:avLst/>
              <a:gdLst>
                <a:gd name="T0" fmla="*/ 142 w 426"/>
                <a:gd name="T1" fmla="*/ 0 h 425"/>
                <a:gd name="T2" fmla="*/ 142 w 426"/>
                <a:gd name="T3" fmla="*/ 0 h 425"/>
                <a:gd name="T4" fmla="*/ 142 w 426"/>
                <a:gd name="T5" fmla="*/ 141 h 425"/>
                <a:gd name="T6" fmla="*/ 199 w 426"/>
                <a:gd name="T7" fmla="*/ 141 h 425"/>
                <a:gd name="T8" fmla="*/ 199 w 426"/>
                <a:gd name="T9" fmla="*/ 198 h 425"/>
                <a:gd name="T10" fmla="*/ 56 w 426"/>
                <a:gd name="T11" fmla="*/ 198 h 425"/>
                <a:gd name="T12" fmla="*/ 56 w 426"/>
                <a:gd name="T13" fmla="*/ 283 h 425"/>
                <a:gd name="T14" fmla="*/ 0 w 426"/>
                <a:gd name="T15" fmla="*/ 283 h 425"/>
                <a:gd name="T16" fmla="*/ 0 w 426"/>
                <a:gd name="T17" fmla="*/ 425 h 425"/>
                <a:gd name="T18" fmla="*/ 142 w 426"/>
                <a:gd name="T19" fmla="*/ 425 h 425"/>
                <a:gd name="T20" fmla="*/ 142 w 426"/>
                <a:gd name="T21" fmla="*/ 283 h 425"/>
                <a:gd name="T22" fmla="*/ 85 w 426"/>
                <a:gd name="T23" fmla="*/ 283 h 425"/>
                <a:gd name="T24" fmla="*/ 85 w 426"/>
                <a:gd name="T25" fmla="*/ 226 h 425"/>
                <a:gd name="T26" fmla="*/ 341 w 426"/>
                <a:gd name="T27" fmla="*/ 226 h 425"/>
                <a:gd name="T28" fmla="*/ 341 w 426"/>
                <a:gd name="T29" fmla="*/ 283 h 425"/>
                <a:gd name="T30" fmla="*/ 284 w 426"/>
                <a:gd name="T31" fmla="*/ 283 h 425"/>
                <a:gd name="T32" fmla="*/ 284 w 426"/>
                <a:gd name="T33" fmla="*/ 425 h 425"/>
                <a:gd name="T34" fmla="*/ 426 w 426"/>
                <a:gd name="T35" fmla="*/ 425 h 425"/>
                <a:gd name="T36" fmla="*/ 426 w 426"/>
                <a:gd name="T37" fmla="*/ 283 h 425"/>
                <a:gd name="T38" fmla="*/ 369 w 426"/>
                <a:gd name="T39" fmla="*/ 283 h 425"/>
                <a:gd name="T40" fmla="*/ 369 w 426"/>
                <a:gd name="T41" fmla="*/ 198 h 425"/>
                <a:gd name="T42" fmla="*/ 227 w 426"/>
                <a:gd name="T43" fmla="*/ 198 h 425"/>
                <a:gd name="T44" fmla="*/ 227 w 426"/>
                <a:gd name="T45" fmla="*/ 141 h 425"/>
                <a:gd name="T46" fmla="*/ 284 w 426"/>
                <a:gd name="T47" fmla="*/ 141 h 425"/>
                <a:gd name="T48" fmla="*/ 284 w 426"/>
                <a:gd name="T49" fmla="*/ 0 h 425"/>
                <a:gd name="T50" fmla="*/ 142 w 426"/>
                <a:gd name="T51" fmla="*/ 0 h 425"/>
                <a:gd name="T52" fmla="*/ 170 w 426"/>
                <a:gd name="T53" fmla="*/ 27 h 425"/>
                <a:gd name="T54" fmla="*/ 170 w 426"/>
                <a:gd name="T55" fmla="*/ 27 h 425"/>
                <a:gd name="T56" fmla="*/ 256 w 426"/>
                <a:gd name="T57" fmla="*/ 27 h 425"/>
                <a:gd name="T58" fmla="*/ 256 w 426"/>
                <a:gd name="T59" fmla="*/ 113 h 425"/>
                <a:gd name="T60" fmla="*/ 170 w 426"/>
                <a:gd name="T61" fmla="*/ 113 h 425"/>
                <a:gd name="T62" fmla="*/ 170 w 426"/>
                <a:gd name="T63" fmla="*/ 27 h 425"/>
                <a:gd name="T64" fmla="*/ 312 w 426"/>
                <a:gd name="T65" fmla="*/ 312 h 425"/>
                <a:gd name="T66" fmla="*/ 312 w 426"/>
                <a:gd name="T67" fmla="*/ 312 h 425"/>
                <a:gd name="T68" fmla="*/ 398 w 426"/>
                <a:gd name="T69" fmla="*/ 312 h 425"/>
                <a:gd name="T70" fmla="*/ 398 w 426"/>
                <a:gd name="T71" fmla="*/ 397 h 425"/>
                <a:gd name="T72" fmla="*/ 312 w 426"/>
                <a:gd name="T73" fmla="*/ 397 h 425"/>
                <a:gd name="T74" fmla="*/ 312 w 426"/>
                <a:gd name="T75" fmla="*/ 312 h 425"/>
                <a:gd name="T76" fmla="*/ 28 w 426"/>
                <a:gd name="T77" fmla="*/ 312 h 425"/>
                <a:gd name="T78" fmla="*/ 28 w 426"/>
                <a:gd name="T79" fmla="*/ 312 h 425"/>
                <a:gd name="T80" fmla="*/ 113 w 426"/>
                <a:gd name="T81" fmla="*/ 312 h 425"/>
                <a:gd name="T82" fmla="*/ 113 w 426"/>
                <a:gd name="T83" fmla="*/ 397 h 425"/>
                <a:gd name="T84" fmla="*/ 28 w 426"/>
                <a:gd name="T85" fmla="*/ 397 h 425"/>
                <a:gd name="T86" fmla="*/ 28 w 426"/>
                <a:gd name="T87" fmla="*/ 31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6" h="425">
                  <a:moveTo>
                    <a:pt x="142" y="0"/>
                  </a:moveTo>
                  <a:lnTo>
                    <a:pt x="142" y="0"/>
                  </a:lnTo>
                  <a:lnTo>
                    <a:pt x="142" y="141"/>
                  </a:lnTo>
                  <a:lnTo>
                    <a:pt x="199" y="141"/>
                  </a:lnTo>
                  <a:lnTo>
                    <a:pt x="199" y="198"/>
                  </a:lnTo>
                  <a:lnTo>
                    <a:pt x="56" y="198"/>
                  </a:lnTo>
                  <a:lnTo>
                    <a:pt x="56" y="283"/>
                  </a:lnTo>
                  <a:lnTo>
                    <a:pt x="0" y="283"/>
                  </a:lnTo>
                  <a:lnTo>
                    <a:pt x="0" y="425"/>
                  </a:lnTo>
                  <a:lnTo>
                    <a:pt x="142" y="425"/>
                  </a:lnTo>
                  <a:lnTo>
                    <a:pt x="142" y="283"/>
                  </a:lnTo>
                  <a:lnTo>
                    <a:pt x="85" y="283"/>
                  </a:lnTo>
                  <a:lnTo>
                    <a:pt x="85" y="226"/>
                  </a:lnTo>
                  <a:lnTo>
                    <a:pt x="341" y="226"/>
                  </a:lnTo>
                  <a:lnTo>
                    <a:pt x="341" y="283"/>
                  </a:lnTo>
                  <a:lnTo>
                    <a:pt x="284" y="283"/>
                  </a:lnTo>
                  <a:lnTo>
                    <a:pt x="284" y="425"/>
                  </a:lnTo>
                  <a:lnTo>
                    <a:pt x="426" y="425"/>
                  </a:lnTo>
                  <a:lnTo>
                    <a:pt x="426" y="283"/>
                  </a:lnTo>
                  <a:lnTo>
                    <a:pt x="369" y="283"/>
                  </a:lnTo>
                  <a:lnTo>
                    <a:pt x="369" y="198"/>
                  </a:lnTo>
                  <a:lnTo>
                    <a:pt x="227" y="198"/>
                  </a:lnTo>
                  <a:lnTo>
                    <a:pt x="227" y="141"/>
                  </a:lnTo>
                  <a:lnTo>
                    <a:pt x="284" y="141"/>
                  </a:lnTo>
                  <a:lnTo>
                    <a:pt x="284" y="0"/>
                  </a:lnTo>
                  <a:lnTo>
                    <a:pt x="142" y="0"/>
                  </a:lnTo>
                  <a:close/>
                  <a:moveTo>
                    <a:pt x="170" y="27"/>
                  </a:moveTo>
                  <a:lnTo>
                    <a:pt x="170" y="27"/>
                  </a:lnTo>
                  <a:lnTo>
                    <a:pt x="256" y="27"/>
                  </a:lnTo>
                  <a:lnTo>
                    <a:pt x="256" y="113"/>
                  </a:lnTo>
                  <a:lnTo>
                    <a:pt x="170" y="113"/>
                  </a:lnTo>
                  <a:lnTo>
                    <a:pt x="170" y="27"/>
                  </a:lnTo>
                  <a:close/>
                  <a:moveTo>
                    <a:pt x="312" y="312"/>
                  </a:moveTo>
                  <a:lnTo>
                    <a:pt x="312" y="312"/>
                  </a:lnTo>
                  <a:lnTo>
                    <a:pt x="398" y="312"/>
                  </a:lnTo>
                  <a:lnTo>
                    <a:pt x="398" y="397"/>
                  </a:lnTo>
                  <a:lnTo>
                    <a:pt x="312" y="397"/>
                  </a:lnTo>
                  <a:lnTo>
                    <a:pt x="312" y="312"/>
                  </a:lnTo>
                  <a:close/>
                  <a:moveTo>
                    <a:pt x="28" y="312"/>
                  </a:moveTo>
                  <a:lnTo>
                    <a:pt x="28" y="312"/>
                  </a:lnTo>
                  <a:lnTo>
                    <a:pt x="113" y="312"/>
                  </a:lnTo>
                  <a:lnTo>
                    <a:pt x="113" y="397"/>
                  </a:lnTo>
                  <a:lnTo>
                    <a:pt x="28" y="397"/>
                  </a:lnTo>
                  <a:lnTo>
                    <a:pt x="28" y="31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87">
              <a:extLst>
                <a:ext uri="{FF2B5EF4-FFF2-40B4-BE49-F238E27FC236}">
                  <a16:creationId xmlns:a16="http://schemas.microsoft.com/office/drawing/2014/main" id="{4A8FCD85-CF82-46AE-94F2-D66FAB37ECC7}"/>
                </a:ext>
              </a:extLst>
            </p:cNvPr>
            <p:cNvSpPr>
              <a:spLocks/>
            </p:cNvSpPr>
            <p:nvPr/>
          </p:nvSpPr>
          <p:spPr bwMode="auto">
            <a:xfrm>
              <a:off x="4158" y="3552"/>
              <a:ext cx="53" cy="53"/>
            </a:xfrm>
            <a:custGeom>
              <a:avLst/>
              <a:gdLst>
                <a:gd name="T0" fmla="*/ 0 w 85"/>
                <a:gd name="T1" fmla="*/ 85 h 85"/>
                <a:gd name="T2" fmla="*/ 0 w 85"/>
                <a:gd name="T3" fmla="*/ 85 h 85"/>
                <a:gd name="T4" fmla="*/ 85 w 85"/>
                <a:gd name="T5" fmla="*/ 85 h 85"/>
                <a:gd name="T6" fmla="*/ 85 w 85"/>
                <a:gd name="T7" fmla="*/ 0 h 85"/>
                <a:gd name="T8" fmla="*/ 0 w 85"/>
                <a:gd name="T9" fmla="*/ 0 h 85"/>
                <a:gd name="T10" fmla="*/ 0 w 85"/>
                <a:gd name="T11" fmla="*/ 85 h 85"/>
              </a:gdLst>
              <a:ahLst/>
              <a:cxnLst>
                <a:cxn ang="0">
                  <a:pos x="T0" y="T1"/>
                </a:cxn>
                <a:cxn ang="0">
                  <a:pos x="T2" y="T3"/>
                </a:cxn>
                <a:cxn ang="0">
                  <a:pos x="T4" y="T5"/>
                </a:cxn>
                <a:cxn ang="0">
                  <a:pos x="T6" y="T7"/>
                </a:cxn>
                <a:cxn ang="0">
                  <a:pos x="T8" y="T9"/>
                </a:cxn>
                <a:cxn ang="0">
                  <a:pos x="T10" y="T11"/>
                </a:cxn>
              </a:cxnLst>
              <a:rect l="0" t="0" r="r" b="b"/>
              <a:pathLst>
                <a:path w="85" h="85">
                  <a:moveTo>
                    <a:pt x="0" y="85"/>
                  </a:moveTo>
                  <a:lnTo>
                    <a:pt x="0" y="85"/>
                  </a:lnTo>
                  <a:lnTo>
                    <a:pt x="85" y="85"/>
                  </a:lnTo>
                  <a:lnTo>
                    <a:pt x="85" y="0"/>
                  </a:lnTo>
                  <a:lnTo>
                    <a:pt x="0" y="0"/>
                  </a:lnTo>
                  <a:lnTo>
                    <a:pt x="0" y="8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288">
              <a:extLst>
                <a:ext uri="{FF2B5EF4-FFF2-40B4-BE49-F238E27FC236}">
                  <a16:creationId xmlns:a16="http://schemas.microsoft.com/office/drawing/2014/main" id="{B3EAF12A-9F0A-4786-BE8B-4A2C21C11969}"/>
                </a:ext>
              </a:extLst>
            </p:cNvPr>
            <p:cNvSpPr>
              <a:spLocks/>
            </p:cNvSpPr>
            <p:nvPr/>
          </p:nvSpPr>
          <p:spPr bwMode="auto">
            <a:xfrm>
              <a:off x="4335" y="3552"/>
              <a:ext cx="53" cy="53"/>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89">
              <a:extLst>
                <a:ext uri="{FF2B5EF4-FFF2-40B4-BE49-F238E27FC236}">
                  <a16:creationId xmlns:a16="http://schemas.microsoft.com/office/drawing/2014/main" id="{2BAC4308-22D8-4E6F-A922-C27E291F4183}"/>
                </a:ext>
              </a:extLst>
            </p:cNvPr>
            <p:cNvSpPr>
              <a:spLocks/>
            </p:cNvSpPr>
            <p:nvPr/>
          </p:nvSpPr>
          <p:spPr bwMode="auto">
            <a:xfrm>
              <a:off x="4247" y="3375"/>
              <a:ext cx="52" cy="54"/>
            </a:xfrm>
            <a:custGeom>
              <a:avLst/>
              <a:gdLst>
                <a:gd name="T0" fmla="*/ 85 w 85"/>
                <a:gd name="T1" fmla="*/ 0 h 86"/>
                <a:gd name="T2" fmla="*/ 85 w 85"/>
                <a:gd name="T3" fmla="*/ 0 h 86"/>
                <a:gd name="T4" fmla="*/ 0 w 85"/>
                <a:gd name="T5" fmla="*/ 0 h 86"/>
                <a:gd name="T6" fmla="*/ 0 w 85"/>
                <a:gd name="T7" fmla="*/ 86 h 86"/>
                <a:gd name="T8" fmla="*/ 85 w 85"/>
                <a:gd name="T9" fmla="*/ 86 h 86"/>
                <a:gd name="T10" fmla="*/ 85 w 85"/>
                <a:gd name="T11" fmla="*/ 0 h 86"/>
              </a:gdLst>
              <a:ahLst/>
              <a:cxnLst>
                <a:cxn ang="0">
                  <a:pos x="T0" y="T1"/>
                </a:cxn>
                <a:cxn ang="0">
                  <a:pos x="T2" y="T3"/>
                </a:cxn>
                <a:cxn ang="0">
                  <a:pos x="T4" y="T5"/>
                </a:cxn>
                <a:cxn ang="0">
                  <a:pos x="T6" y="T7"/>
                </a:cxn>
                <a:cxn ang="0">
                  <a:pos x="T8" y="T9"/>
                </a:cxn>
                <a:cxn ang="0">
                  <a:pos x="T10" y="T11"/>
                </a:cxn>
              </a:cxnLst>
              <a:rect l="0" t="0" r="r" b="b"/>
              <a:pathLst>
                <a:path w="85" h="86">
                  <a:moveTo>
                    <a:pt x="85" y="0"/>
                  </a:moveTo>
                  <a:lnTo>
                    <a:pt x="85" y="0"/>
                  </a:lnTo>
                  <a:lnTo>
                    <a:pt x="0" y="0"/>
                  </a:lnTo>
                  <a:lnTo>
                    <a:pt x="0" y="86"/>
                  </a:lnTo>
                  <a:lnTo>
                    <a:pt x="85" y="86"/>
                  </a:lnTo>
                  <a:lnTo>
                    <a:pt x="85"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4" name="Group 44">
            <a:extLst>
              <a:ext uri="{FF2B5EF4-FFF2-40B4-BE49-F238E27FC236}">
                <a16:creationId xmlns:a16="http://schemas.microsoft.com/office/drawing/2014/main" id="{4E5E7C22-D6C4-4411-B913-2A4C6FFBADF5}"/>
              </a:ext>
            </a:extLst>
          </p:cNvPr>
          <p:cNvGrpSpPr>
            <a:grpSpLocks noChangeAspect="1"/>
          </p:cNvGrpSpPr>
          <p:nvPr/>
        </p:nvGrpSpPr>
        <p:grpSpPr bwMode="auto">
          <a:xfrm>
            <a:off x="491197" y="5096112"/>
            <a:ext cx="457200" cy="457200"/>
            <a:chOff x="4138" y="798"/>
            <a:chExt cx="256" cy="256"/>
          </a:xfrm>
        </p:grpSpPr>
        <p:sp>
          <p:nvSpPr>
            <p:cNvPr id="25" name="AutoShape 43">
              <a:extLst>
                <a:ext uri="{FF2B5EF4-FFF2-40B4-BE49-F238E27FC236}">
                  <a16:creationId xmlns:a16="http://schemas.microsoft.com/office/drawing/2014/main" id="{DBF9D071-D532-44C3-92AF-655248172ACB}"/>
                </a:ext>
              </a:extLst>
            </p:cNvPr>
            <p:cNvSpPr>
              <a:spLocks noChangeAspect="1" noChangeArrowheads="1" noTextEdit="1"/>
            </p:cNvSpPr>
            <p:nvPr/>
          </p:nvSpPr>
          <p:spPr bwMode="auto">
            <a:xfrm>
              <a:off x="4138" y="79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45">
              <a:extLst>
                <a:ext uri="{FF2B5EF4-FFF2-40B4-BE49-F238E27FC236}">
                  <a16:creationId xmlns:a16="http://schemas.microsoft.com/office/drawing/2014/main" id="{D23EE274-1E11-4804-8AC7-38BB756C84B2}"/>
                </a:ext>
              </a:extLst>
            </p:cNvPr>
            <p:cNvSpPr>
              <a:spLocks noEditPoints="1"/>
            </p:cNvSpPr>
            <p:nvPr/>
          </p:nvSpPr>
          <p:spPr bwMode="auto">
            <a:xfrm>
              <a:off x="4171" y="796"/>
              <a:ext cx="199" cy="116"/>
            </a:xfrm>
            <a:custGeom>
              <a:avLst/>
              <a:gdLst>
                <a:gd name="T0" fmla="*/ 80 w 320"/>
                <a:gd name="T1" fmla="*/ 186 h 186"/>
                <a:gd name="T2" fmla="*/ 80 w 320"/>
                <a:gd name="T3" fmla="*/ 186 h 186"/>
                <a:gd name="T4" fmla="*/ 240 w 320"/>
                <a:gd name="T5" fmla="*/ 186 h 186"/>
                <a:gd name="T6" fmla="*/ 240 w 320"/>
                <a:gd name="T7" fmla="*/ 108 h 186"/>
                <a:gd name="T8" fmla="*/ 234 w 320"/>
                <a:gd name="T9" fmla="*/ 76 h 186"/>
                <a:gd name="T10" fmla="*/ 217 w 320"/>
                <a:gd name="T11" fmla="*/ 50 h 186"/>
                <a:gd name="T12" fmla="*/ 192 w 320"/>
                <a:gd name="T13" fmla="*/ 32 h 186"/>
                <a:gd name="T14" fmla="*/ 160 w 320"/>
                <a:gd name="T15" fmla="*/ 26 h 186"/>
                <a:gd name="T16" fmla="*/ 128 w 320"/>
                <a:gd name="T17" fmla="*/ 32 h 186"/>
                <a:gd name="T18" fmla="*/ 103 w 320"/>
                <a:gd name="T19" fmla="*/ 50 h 186"/>
                <a:gd name="T20" fmla="*/ 86 w 320"/>
                <a:gd name="T21" fmla="*/ 76 h 186"/>
                <a:gd name="T22" fmla="*/ 80 w 320"/>
                <a:gd name="T23" fmla="*/ 108 h 186"/>
                <a:gd name="T24" fmla="*/ 80 w 320"/>
                <a:gd name="T25" fmla="*/ 186 h 186"/>
                <a:gd name="T26" fmla="*/ 0 w 320"/>
                <a:gd name="T27" fmla="*/ 186 h 186"/>
                <a:gd name="T28" fmla="*/ 0 w 320"/>
                <a:gd name="T29" fmla="*/ 186 h 186"/>
                <a:gd name="T30" fmla="*/ 53 w 320"/>
                <a:gd name="T31" fmla="*/ 186 h 186"/>
                <a:gd name="T32" fmla="*/ 53 w 320"/>
                <a:gd name="T33" fmla="*/ 108 h 186"/>
                <a:gd name="T34" fmla="*/ 61 w 320"/>
                <a:gd name="T35" fmla="*/ 65 h 186"/>
                <a:gd name="T36" fmla="*/ 84 w 320"/>
                <a:gd name="T37" fmla="*/ 31 h 186"/>
                <a:gd name="T38" fmla="*/ 118 w 320"/>
                <a:gd name="T39" fmla="*/ 7 h 186"/>
                <a:gd name="T40" fmla="*/ 160 w 320"/>
                <a:gd name="T41" fmla="*/ 0 h 186"/>
                <a:gd name="T42" fmla="*/ 202 w 320"/>
                <a:gd name="T43" fmla="*/ 7 h 186"/>
                <a:gd name="T44" fmla="*/ 236 w 320"/>
                <a:gd name="T45" fmla="*/ 31 h 186"/>
                <a:gd name="T46" fmla="*/ 258 w 320"/>
                <a:gd name="T47" fmla="*/ 65 h 186"/>
                <a:gd name="T48" fmla="*/ 266 w 320"/>
                <a:gd name="T49" fmla="*/ 108 h 186"/>
                <a:gd name="T50" fmla="*/ 266 w 320"/>
                <a:gd name="T51" fmla="*/ 186 h 186"/>
                <a:gd name="T52" fmla="*/ 320 w 320"/>
                <a:gd name="T53"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186">
                  <a:moveTo>
                    <a:pt x="80" y="186"/>
                  </a:moveTo>
                  <a:lnTo>
                    <a:pt x="80" y="186"/>
                  </a:lnTo>
                  <a:lnTo>
                    <a:pt x="240" y="186"/>
                  </a:lnTo>
                  <a:lnTo>
                    <a:pt x="240" y="108"/>
                  </a:lnTo>
                  <a:cubicBezTo>
                    <a:pt x="240" y="96"/>
                    <a:pt x="238" y="86"/>
                    <a:pt x="234" y="76"/>
                  </a:cubicBezTo>
                  <a:cubicBezTo>
                    <a:pt x="230" y="66"/>
                    <a:pt x="224" y="57"/>
                    <a:pt x="217" y="50"/>
                  </a:cubicBezTo>
                  <a:cubicBezTo>
                    <a:pt x="210" y="42"/>
                    <a:pt x="201" y="36"/>
                    <a:pt x="192" y="32"/>
                  </a:cubicBezTo>
                  <a:cubicBezTo>
                    <a:pt x="182" y="28"/>
                    <a:pt x="171" y="26"/>
                    <a:pt x="160" y="26"/>
                  </a:cubicBezTo>
                  <a:cubicBezTo>
                    <a:pt x="148" y="26"/>
                    <a:pt x="138" y="28"/>
                    <a:pt x="128" y="32"/>
                  </a:cubicBezTo>
                  <a:cubicBezTo>
                    <a:pt x="118" y="36"/>
                    <a:pt x="110" y="42"/>
                    <a:pt x="103" y="50"/>
                  </a:cubicBezTo>
                  <a:cubicBezTo>
                    <a:pt x="95" y="57"/>
                    <a:pt x="90" y="66"/>
                    <a:pt x="86" y="76"/>
                  </a:cubicBezTo>
                  <a:cubicBezTo>
                    <a:pt x="82" y="86"/>
                    <a:pt x="80" y="96"/>
                    <a:pt x="80" y="108"/>
                  </a:cubicBezTo>
                  <a:lnTo>
                    <a:pt x="80" y="186"/>
                  </a:lnTo>
                  <a:close/>
                  <a:moveTo>
                    <a:pt x="0" y="186"/>
                  </a:moveTo>
                  <a:lnTo>
                    <a:pt x="0" y="186"/>
                  </a:lnTo>
                  <a:lnTo>
                    <a:pt x="53" y="186"/>
                  </a:lnTo>
                  <a:lnTo>
                    <a:pt x="53" y="108"/>
                  </a:lnTo>
                  <a:cubicBezTo>
                    <a:pt x="53" y="93"/>
                    <a:pt x="56" y="79"/>
                    <a:pt x="61" y="65"/>
                  </a:cubicBezTo>
                  <a:cubicBezTo>
                    <a:pt x="67" y="52"/>
                    <a:pt x="74" y="41"/>
                    <a:pt x="84" y="31"/>
                  </a:cubicBezTo>
                  <a:cubicBezTo>
                    <a:pt x="93" y="21"/>
                    <a:pt x="105" y="13"/>
                    <a:pt x="118" y="7"/>
                  </a:cubicBezTo>
                  <a:cubicBezTo>
                    <a:pt x="131" y="3"/>
                    <a:pt x="145" y="0"/>
                    <a:pt x="160" y="0"/>
                  </a:cubicBezTo>
                  <a:cubicBezTo>
                    <a:pt x="175" y="0"/>
                    <a:pt x="189" y="3"/>
                    <a:pt x="202" y="7"/>
                  </a:cubicBezTo>
                  <a:cubicBezTo>
                    <a:pt x="215" y="13"/>
                    <a:pt x="226" y="21"/>
                    <a:pt x="236" y="31"/>
                  </a:cubicBezTo>
                  <a:cubicBezTo>
                    <a:pt x="245" y="41"/>
                    <a:pt x="253" y="52"/>
                    <a:pt x="258" y="65"/>
                  </a:cubicBezTo>
                  <a:cubicBezTo>
                    <a:pt x="264" y="79"/>
                    <a:pt x="266" y="93"/>
                    <a:pt x="266" y="108"/>
                  </a:cubicBezTo>
                  <a:lnTo>
                    <a:pt x="266" y="186"/>
                  </a:lnTo>
                  <a:lnTo>
                    <a:pt x="320" y="186"/>
                  </a:lnTo>
                </a:path>
              </a:pathLst>
            </a:custGeom>
            <a:solidFill>
              <a:srgbClr val="2F2F2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46">
              <a:extLst>
                <a:ext uri="{FF2B5EF4-FFF2-40B4-BE49-F238E27FC236}">
                  <a16:creationId xmlns:a16="http://schemas.microsoft.com/office/drawing/2014/main" id="{84F7BB2F-AE5A-4017-9A6A-F53C22AF0944}"/>
                </a:ext>
              </a:extLst>
            </p:cNvPr>
            <p:cNvSpPr>
              <a:spLocks noEditPoints="1"/>
            </p:cNvSpPr>
            <p:nvPr/>
          </p:nvSpPr>
          <p:spPr bwMode="auto">
            <a:xfrm>
              <a:off x="4171" y="912"/>
              <a:ext cx="199" cy="147"/>
            </a:xfrm>
            <a:custGeom>
              <a:avLst/>
              <a:gdLst>
                <a:gd name="T0" fmla="*/ 160 w 320"/>
                <a:gd name="T1" fmla="*/ 179 h 237"/>
                <a:gd name="T2" fmla="*/ 160 w 320"/>
                <a:gd name="T3" fmla="*/ 179 h 237"/>
                <a:gd name="T4" fmla="*/ 106 w 320"/>
                <a:gd name="T5" fmla="*/ 125 h 237"/>
                <a:gd name="T6" fmla="*/ 160 w 320"/>
                <a:gd name="T7" fmla="*/ 72 h 237"/>
                <a:gd name="T8" fmla="*/ 213 w 320"/>
                <a:gd name="T9" fmla="*/ 125 h 237"/>
                <a:gd name="T10" fmla="*/ 160 w 320"/>
                <a:gd name="T11" fmla="*/ 179 h 237"/>
                <a:gd name="T12" fmla="*/ 0 w 320"/>
                <a:gd name="T13" fmla="*/ 237 h 237"/>
                <a:gd name="T14" fmla="*/ 0 w 320"/>
                <a:gd name="T15" fmla="*/ 237 h 237"/>
                <a:gd name="T16" fmla="*/ 320 w 320"/>
                <a:gd name="T17" fmla="*/ 237 h 237"/>
                <a:gd name="T18" fmla="*/ 320 w 320"/>
                <a:gd name="T19" fmla="*/ 0 h 237"/>
                <a:gd name="T20" fmla="*/ 0 w 320"/>
                <a:gd name="T21" fmla="*/ 0 h 237"/>
                <a:gd name="T22" fmla="*/ 0 w 320"/>
                <a:gd name="T23" fmla="*/ 237 h 237"/>
                <a:gd name="T24" fmla="*/ 0 w 320"/>
                <a:gd name="T25" fmla="*/ 0 h 237"/>
                <a:gd name="T26" fmla="*/ 0 w 320"/>
                <a:gd name="T2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7">
                  <a:moveTo>
                    <a:pt x="160" y="179"/>
                  </a:moveTo>
                  <a:lnTo>
                    <a:pt x="160" y="179"/>
                  </a:lnTo>
                  <a:cubicBezTo>
                    <a:pt x="130" y="179"/>
                    <a:pt x="106" y="155"/>
                    <a:pt x="106" y="125"/>
                  </a:cubicBezTo>
                  <a:cubicBezTo>
                    <a:pt x="106" y="96"/>
                    <a:pt x="130" y="72"/>
                    <a:pt x="160" y="72"/>
                  </a:cubicBezTo>
                  <a:cubicBezTo>
                    <a:pt x="189" y="72"/>
                    <a:pt x="213" y="96"/>
                    <a:pt x="213" y="125"/>
                  </a:cubicBezTo>
                  <a:cubicBezTo>
                    <a:pt x="213" y="155"/>
                    <a:pt x="189" y="179"/>
                    <a:pt x="160" y="179"/>
                  </a:cubicBezTo>
                  <a:close/>
                  <a:moveTo>
                    <a:pt x="0" y="237"/>
                  </a:moveTo>
                  <a:lnTo>
                    <a:pt x="0" y="237"/>
                  </a:lnTo>
                  <a:lnTo>
                    <a:pt x="320" y="237"/>
                  </a:lnTo>
                  <a:lnTo>
                    <a:pt x="320" y="0"/>
                  </a:lnTo>
                  <a:lnTo>
                    <a:pt x="0" y="0"/>
                  </a:lnTo>
                  <a:lnTo>
                    <a:pt x="0" y="237"/>
                  </a:lnTo>
                  <a:close/>
                  <a:moveTo>
                    <a:pt x="0" y="0"/>
                  </a:move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47">
              <a:extLst>
                <a:ext uri="{FF2B5EF4-FFF2-40B4-BE49-F238E27FC236}">
                  <a16:creationId xmlns:a16="http://schemas.microsoft.com/office/drawing/2014/main" id="{C47594DE-2324-4B9C-9E83-F2E41AB974CD}"/>
                </a:ext>
              </a:extLst>
            </p:cNvPr>
            <p:cNvSpPr>
              <a:spLocks/>
            </p:cNvSpPr>
            <p:nvPr/>
          </p:nvSpPr>
          <p:spPr bwMode="auto">
            <a:xfrm>
              <a:off x="4253" y="973"/>
              <a:ext cx="33" cy="33"/>
            </a:xfrm>
            <a:custGeom>
              <a:avLst/>
              <a:gdLst>
                <a:gd name="T0" fmla="*/ 27 w 53"/>
                <a:gd name="T1" fmla="*/ 0 h 53"/>
                <a:gd name="T2" fmla="*/ 27 w 53"/>
                <a:gd name="T3" fmla="*/ 0 h 53"/>
                <a:gd name="T4" fmla="*/ 0 w 53"/>
                <a:gd name="T5" fmla="*/ 26 h 53"/>
                <a:gd name="T6" fmla="*/ 27 w 53"/>
                <a:gd name="T7" fmla="*/ 53 h 53"/>
                <a:gd name="T8" fmla="*/ 53 w 53"/>
                <a:gd name="T9" fmla="*/ 26 h 53"/>
                <a:gd name="T10" fmla="*/ 27 w 53"/>
                <a:gd name="T11" fmla="*/ 0 h 53"/>
              </a:gdLst>
              <a:ahLst/>
              <a:cxnLst>
                <a:cxn ang="0">
                  <a:pos x="T0" y="T1"/>
                </a:cxn>
                <a:cxn ang="0">
                  <a:pos x="T2" y="T3"/>
                </a:cxn>
                <a:cxn ang="0">
                  <a:pos x="T4" y="T5"/>
                </a:cxn>
                <a:cxn ang="0">
                  <a:pos x="T6" y="T7"/>
                </a:cxn>
                <a:cxn ang="0">
                  <a:pos x="T8" y="T9"/>
                </a:cxn>
                <a:cxn ang="0">
                  <a:pos x="T10" y="T11"/>
                </a:cxn>
              </a:cxnLst>
              <a:rect l="0" t="0" r="r" b="b"/>
              <a:pathLst>
                <a:path w="53" h="53">
                  <a:moveTo>
                    <a:pt x="27" y="0"/>
                  </a:moveTo>
                  <a:lnTo>
                    <a:pt x="27" y="0"/>
                  </a:lnTo>
                  <a:cubicBezTo>
                    <a:pt x="12" y="0"/>
                    <a:pt x="0" y="11"/>
                    <a:pt x="0" y="26"/>
                  </a:cubicBezTo>
                  <a:cubicBezTo>
                    <a:pt x="0" y="41"/>
                    <a:pt x="12" y="53"/>
                    <a:pt x="27" y="53"/>
                  </a:cubicBezTo>
                  <a:cubicBezTo>
                    <a:pt x="42" y="53"/>
                    <a:pt x="53" y="41"/>
                    <a:pt x="53" y="26"/>
                  </a:cubicBezTo>
                  <a:cubicBezTo>
                    <a:pt x="53" y="11"/>
                    <a:pt x="42" y="0"/>
                    <a:pt x="27" y="0"/>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9" name="Group 164">
            <a:extLst>
              <a:ext uri="{FF2B5EF4-FFF2-40B4-BE49-F238E27FC236}">
                <a16:creationId xmlns:a16="http://schemas.microsoft.com/office/drawing/2014/main" id="{CDD75681-590D-467A-B1C5-EE956D230BBE}"/>
              </a:ext>
            </a:extLst>
          </p:cNvPr>
          <p:cNvGrpSpPr>
            <a:grpSpLocks noChangeAspect="1"/>
          </p:cNvGrpSpPr>
          <p:nvPr/>
        </p:nvGrpSpPr>
        <p:grpSpPr bwMode="auto">
          <a:xfrm>
            <a:off x="486569" y="1741482"/>
            <a:ext cx="493349" cy="457200"/>
            <a:chOff x="3285" y="2750"/>
            <a:chExt cx="232" cy="215"/>
          </a:xfrm>
          <a:solidFill>
            <a:schemeClr val="accent4"/>
          </a:solidFill>
        </p:grpSpPr>
        <p:sp>
          <p:nvSpPr>
            <p:cNvPr id="30" name="Freeform 165">
              <a:extLst>
                <a:ext uri="{FF2B5EF4-FFF2-40B4-BE49-F238E27FC236}">
                  <a16:creationId xmlns:a16="http://schemas.microsoft.com/office/drawing/2014/main" id="{6F52EDA2-EA0A-4DA7-82BD-2F8BA8D87C8D}"/>
                </a:ext>
              </a:extLst>
            </p:cNvPr>
            <p:cNvSpPr>
              <a:spLocks/>
            </p:cNvSpPr>
            <p:nvPr/>
          </p:nvSpPr>
          <p:spPr bwMode="auto">
            <a:xfrm>
              <a:off x="3475" y="2750"/>
              <a:ext cx="26" cy="26"/>
            </a:xfrm>
            <a:custGeom>
              <a:avLst/>
              <a:gdLst>
                <a:gd name="T0" fmla="*/ 42 w 42"/>
                <a:gd name="T1" fmla="*/ 42 h 42"/>
                <a:gd name="T2" fmla="*/ 42 w 42"/>
                <a:gd name="T3" fmla="*/ 42 h 42"/>
                <a:gd name="T4" fmla="*/ 42 w 42"/>
                <a:gd name="T5" fmla="*/ 0 h 42"/>
                <a:gd name="T6" fmla="*/ 0 w 42"/>
                <a:gd name="T7" fmla="*/ 0 h 42"/>
                <a:gd name="T8" fmla="*/ 42 w 42"/>
                <a:gd name="T9" fmla="*/ 42 h 42"/>
              </a:gdLst>
              <a:ahLst/>
              <a:cxnLst>
                <a:cxn ang="0">
                  <a:pos x="T0" y="T1"/>
                </a:cxn>
                <a:cxn ang="0">
                  <a:pos x="T2" y="T3"/>
                </a:cxn>
                <a:cxn ang="0">
                  <a:pos x="T4" y="T5"/>
                </a:cxn>
                <a:cxn ang="0">
                  <a:pos x="T6" y="T7"/>
                </a:cxn>
                <a:cxn ang="0">
                  <a:pos x="T8" y="T9"/>
                </a:cxn>
              </a:cxnLst>
              <a:rect l="0" t="0" r="r" b="b"/>
              <a:pathLst>
                <a:path w="42" h="42">
                  <a:moveTo>
                    <a:pt x="42" y="42"/>
                  </a:moveTo>
                  <a:lnTo>
                    <a:pt x="42" y="42"/>
                  </a:lnTo>
                  <a:lnTo>
                    <a:pt x="42" y="0"/>
                  </a:lnTo>
                  <a:lnTo>
                    <a:pt x="0" y="0"/>
                  </a:lnTo>
                  <a:cubicBezTo>
                    <a:pt x="17" y="10"/>
                    <a:pt x="32" y="24"/>
                    <a:pt x="42" y="4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166">
              <a:extLst>
                <a:ext uri="{FF2B5EF4-FFF2-40B4-BE49-F238E27FC236}">
                  <a16:creationId xmlns:a16="http://schemas.microsoft.com/office/drawing/2014/main" id="{C436541F-B66F-4F33-A521-22B067B61EEA}"/>
                </a:ext>
              </a:extLst>
            </p:cNvPr>
            <p:cNvSpPr>
              <a:spLocks/>
            </p:cNvSpPr>
            <p:nvPr/>
          </p:nvSpPr>
          <p:spPr bwMode="auto">
            <a:xfrm>
              <a:off x="3494" y="2839"/>
              <a:ext cx="7" cy="10"/>
            </a:xfrm>
            <a:custGeom>
              <a:avLst/>
              <a:gdLst>
                <a:gd name="T0" fmla="*/ 10 w 10"/>
                <a:gd name="T1" fmla="*/ 0 h 16"/>
                <a:gd name="T2" fmla="*/ 10 w 10"/>
                <a:gd name="T3" fmla="*/ 0 h 16"/>
                <a:gd name="T4" fmla="*/ 0 w 10"/>
                <a:gd name="T5" fmla="*/ 16 h 16"/>
                <a:gd name="T6" fmla="*/ 10 w 10"/>
                <a:gd name="T7" fmla="*/ 16 h 16"/>
                <a:gd name="T8" fmla="*/ 10 w 10"/>
                <a:gd name="T9" fmla="*/ 0 h 16"/>
              </a:gdLst>
              <a:ahLst/>
              <a:cxnLst>
                <a:cxn ang="0">
                  <a:pos x="T0" y="T1"/>
                </a:cxn>
                <a:cxn ang="0">
                  <a:pos x="T2" y="T3"/>
                </a:cxn>
                <a:cxn ang="0">
                  <a:pos x="T4" y="T5"/>
                </a:cxn>
                <a:cxn ang="0">
                  <a:pos x="T6" y="T7"/>
                </a:cxn>
                <a:cxn ang="0">
                  <a:pos x="T8" y="T9"/>
                </a:cxn>
              </a:cxnLst>
              <a:rect l="0" t="0" r="r" b="b"/>
              <a:pathLst>
                <a:path w="10" h="16">
                  <a:moveTo>
                    <a:pt x="10" y="0"/>
                  </a:moveTo>
                  <a:lnTo>
                    <a:pt x="10" y="0"/>
                  </a:lnTo>
                  <a:cubicBezTo>
                    <a:pt x="7" y="6"/>
                    <a:pt x="3" y="11"/>
                    <a:pt x="0" y="16"/>
                  </a:cubicBezTo>
                  <a:lnTo>
                    <a:pt x="10" y="16"/>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167">
              <a:extLst>
                <a:ext uri="{FF2B5EF4-FFF2-40B4-BE49-F238E27FC236}">
                  <a16:creationId xmlns:a16="http://schemas.microsoft.com/office/drawing/2014/main" id="{0115C9B7-B402-43D1-8EF4-BE571B276838}"/>
                </a:ext>
              </a:extLst>
            </p:cNvPr>
            <p:cNvSpPr>
              <a:spLocks/>
            </p:cNvSpPr>
            <p:nvPr/>
          </p:nvSpPr>
          <p:spPr bwMode="auto">
            <a:xfrm>
              <a:off x="3285" y="2750"/>
              <a:ext cx="126" cy="149"/>
            </a:xfrm>
            <a:custGeom>
              <a:avLst/>
              <a:gdLst>
                <a:gd name="T0" fmla="*/ 202 w 202"/>
                <a:gd name="T1" fmla="*/ 0 h 240"/>
                <a:gd name="T2" fmla="*/ 202 w 202"/>
                <a:gd name="T3" fmla="*/ 0 h 240"/>
                <a:gd name="T4" fmla="*/ 0 w 202"/>
                <a:gd name="T5" fmla="*/ 0 h 240"/>
                <a:gd name="T6" fmla="*/ 0 w 202"/>
                <a:gd name="T7" fmla="*/ 240 h 240"/>
                <a:gd name="T8" fmla="*/ 160 w 202"/>
                <a:gd name="T9" fmla="*/ 240 h 240"/>
                <a:gd name="T10" fmla="*/ 160 w 202"/>
                <a:gd name="T11" fmla="*/ 213 h 240"/>
                <a:gd name="T12" fmla="*/ 164 w 202"/>
                <a:gd name="T13" fmla="*/ 192 h 240"/>
                <a:gd name="T14" fmla="*/ 176 w 202"/>
                <a:gd name="T15" fmla="*/ 175 h 240"/>
                <a:gd name="T16" fmla="*/ 181 w 202"/>
                <a:gd name="T17" fmla="*/ 171 h 240"/>
                <a:gd name="T18" fmla="*/ 147 w 202"/>
                <a:gd name="T19" fmla="*/ 93 h 240"/>
                <a:gd name="T20" fmla="*/ 202 w 202"/>
                <a:gd name="T21"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40">
                  <a:moveTo>
                    <a:pt x="202" y="0"/>
                  </a:moveTo>
                  <a:lnTo>
                    <a:pt x="202" y="0"/>
                  </a:lnTo>
                  <a:lnTo>
                    <a:pt x="0" y="0"/>
                  </a:lnTo>
                  <a:lnTo>
                    <a:pt x="0" y="240"/>
                  </a:lnTo>
                  <a:lnTo>
                    <a:pt x="160" y="240"/>
                  </a:lnTo>
                  <a:lnTo>
                    <a:pt x="160" y="213"/>
                  </a:lnTo>
                  <a:cubicBezTo>
                    <a:pt x="160" y="206"/>
                    <a:pt x="162" y="199"/>
                    <a:pt x="164" y="192"/>
                  </a:cubicBezTo>
                  <a:cubicBezTo>
                    <a:pt x="167" y="186"/>
                    <a:pt x="171" y="180"/>
                    <a:pt x="176" y="175"/>
                  </a:cubicBezTo>
                  <a:cubicBezTo>
                    <a:pt x="177" y="174"/>
                    <a:pt x="179" y="173"/>
                    <a:pt x="181" y="171"/>
                  </a:cubicBezTo>
                  <a:cubicBezTo>
                    <a:pt x="160" y="152"/>
                    <a:pt x="147" y="124"/>
                    <a:pt x="147" y="93"/>
                  </a:cubicBezTo>
                  <a:cubicBezTo>
                    <a:pt x="147" y="53"/>
                    <a:pt x="169" y="18"/>
                    <a:pt x="2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168">
              <a:extLst>
                <a:ext uri="{FF2B5EF4-FFF2-40B4-BE49-F238E27FC236}">
                  <a16:creationId xmlns:a16="http://schemas.microsoft.com/office/drawing/2014/main" id="{5CB2B9A3-551C-4A8F-866C-F523B4C44F2B}"/>
                </a:ext>
              </a:extLst>
            </p:cNvPr>
            <p:cNvSpPr>
              <a:spLocks/>
            </p:cNvSpPr>
            <p:nvPr/>
          </p:nvSpPr>
          <p:spPr bwMode="auto">
            <a:xfrm>
              <a:off x="3393" y="2758"/>
              <a:ext cx="99" cy="91"/>
            </a:xfrm>
            <a:custGeom>
              <a:avLst/>
              <a:gdLst>
                <a:gd name="T0" fmla="*/ 0 w 159"/>
                <a:gd name="T1" fmla="*/ 80 h 147"/>
                <a:gd name="T2" fmla="*/ 0 w 159"/>
                <a:gd name="T3" fmla="*/ 80 h 147"/>
                <a:gd name="T4" fmla="*/ 36 w 159"/>
                <a:gd name="T5" fmla="*/ 147 h 147"/>
                <a:gd name="T6" fmla="*/ 39 w 159"/>
                <a:gd name="T7" fmla="*/ 147 h 147"/>
                <a:gd name="T8" fmla="*/ 39 w 159"/>
                <a:gd name="T9" fmla="*/ 114 h 147"/>
                <a:gd name="T10" fmla="*/ 27 w 159"/>
                <a:gd name="T11" fmla="*/ 80 h 147"/>
                <a:gd name="T12" fmla="*/ 79 w 159"/>
                <a:gd name="T13" fmla="*/ 28 h 147"/>
                <a:gd name="T14" fmla="*/ 132 w 159"/>
                <a:gd name="T15" fmla="*/ 80 h 147"/>
                <a:gd name="T16" fmla="*/ 119 w 159"/>
                <a:gd name="T17" fmla="*/ 114 h 147"/>
                <a:gd name="T18" fmla="*/ 119 w 159"/>
                <a:gd name="T19" fmla="*/ 147 h 147"/>
                <a:gd name="T20" fmla="*/ 124 w 159"/>
                <a:gd name="T21" fmla="*/ 147 h 147"/>
                <a:gd name="T22" fmla="*/ 159 w 159"/>
                <a:gd name="T23" fmla="*/ 80 h 147"/>
                <a:gd name="T24" fmla="*/ 79 w 159"/>
                <a:gd name="T25" fmla="*/ 0 h 147"/>
                <a:gd name="T26" fmla="*/ 0 w 159"/>
                <a:gd name="T27" fmla="*/ 8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47">
                  <a:moveTo>
                    <a:pt x="0" y="80"/>
                  </a:moveTo>
                  <a:lnTo>
                    <a:pt x="0" y="80"/>
                  </a:lnTo>
                  <a:cubicBezTo>
                    <a:pt x="0" y="108"/>
                    <a:pt x="14" y="133"/>
                    <a:pt x="36" y="147"/>
                  </a:cubicBezTo>
                  <a:cubicBezTo>
                    <a:pt x="37" y="147"/>
                    <a:pt x="38" y="147"/>
                    <a:pt x="39" y="147"/>
                  </a:cubicBezTo>
                  <a:lnTo>
                    <a:pt x="39" y="114"/>
                  </a:lnTo>
                  <a:cubicBezTo>
                    <a:pt x="32" y="105"/>
                    <a:pt x="27" y="93"/>
                    <a:pt x="27" y="80"/>
                  </a:cubicBezTo>
                  <a:cubicBezTo>
                    <a:pt x="27" y="51"/>
                    <a:pt x="50" y="28"/>
                    <a:pt x="79" y="28"/>
                  </a:cubicBezTo>
                  <a:cubicBezTo>
                    <a:pt x="108" y="28"/>
                    <a:pt x="132" y="51"/>
                    <a:pt x="132" y="80"/>
                  </a:cubicBezTo>
                  <a:cubicBezTo>
                    <a:pt x="132" y="93"/>
                    <a:pt x="127" y="105"/>
                    <a:pt x="119" y="114"/>
                  </a:cubicBezTo>
                  <a:lnTo>
                    <a:pt x="119" y="147"/>
                  </a:lnTo>
                  <a:lnTo>
                    <a:pt x="124" y="147"/>
                  </a:lnTo>
                  <a:cubicBezTo>
                    <a:pt x="145" y="133"/>
                    <a:pt x="159" y="108"/>
                    <a:pt x="159" y="80"/>
                  </a:cubicBezTo>
                  <a:cubicBezTo>
                    <a:pt x="159" y="36"/>
                    <a:pt x="123" y="0"/>
                    <a:pt x="79" y="0"/>
                  </a:cubicBezTo>
                  <a:cubicBezTo>
                    <a:pt x="35" y="0"/>
                    <a:pt x="0" y="36"/>
                    <a:pt x="0" y="8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169">
              <a:extLst>
                <a:ext uri="{FF2B5EF4-FFF2-40B4-BE49-F238E27FC236}">
                  <a16:creationId xmlns:a16="http://schemas.microsoft.com/office/drawing/2014/main" id="{AA36748E-700A-47A8-A996-F8FEF4C478C5}"/>
                </a:ext>
              </a:extLst>
            </p:cNvPr>
            <p:cNvSpPr>
              <a:spLocks/>
            </p:cNvSpPr>
            <p:nvPr/>
          </p:nvSpPr>
          <p:spPr bwMode="auto">
            <a:xfrm>
              <a:off x="3401" y="2799"/>
              <a:ext cx="116" cy="166"/>
            </a:xfrm>
            <a:custGeom>
              <a:avLst/>
              <a:gdLst>
                <a:gd name="T0" fmla="*/ 183 w 187"/>
                <a:gd name="T1" fmla="*/ 110 h 266"/>
                <a:gd name="T2" fmla="*/ 183 w 187"/>
                <a:gd name="T3" fmla="*/ 110 h 266"/>
                <a:gd name="T4" fmla="*/ 173 w 187"/>
                <a:gd name="T5" fmla="*/ 106 h 266"/>
                <a:gd name="T6" fmla="*/ 118 w 187"/>
                <a:gd name="T7" fmla="*/ 106 h 266"/>
                <a:gd name="T8" fmla="*/ 80 w 187"/>
                <a:gd name="T9" fmla="*/ 106 h 266"/>
                <a:gd name="T10" fmla="*/ 80 w 187"/>
                <a:gd name="T11" fmla="*/ 92 h 266"/>
                <a:gd name="T12" fmla="*/ 80 w 187"/>
                <a:gd name="T13" fmla="*/ 64 h 266"/>
                <a:gd name="T14" fmla="*/ 80 w 187"/>
                <a:gd name="T15" fmla="*/ 13 h 266"/>
                <a:gd name="T16" fmla="*/ 76 w 187"/>
                <a:gd name="T17" fmla="*/ 4 h 266"/>
                <a:gd name="T18" fmla="*/ 67 w 187"/>
                <a:gd name="T19" fmla="*/ 0 h 266"/>
                <a:gd name="T20" fmla="*/ 57 w 187"/>
                <a:gd name="T21" fmla="*/ 4 h 266"/>
                <a:gd name="T22" fmla="*/ 53 w 187"/>
                <a:gd name="T23" fmla="*/ 13 h 266"/>
                <a:gd name="T24" fmla="*/ 53 w 187"/>
                <a:gd name="T25" fmla="*/ 64 h 266"/>
                <a:gd name="T26" fmla="*/ 53 w 187"/>
                <a:gd name="T27" fmla="*/ 92 h 266"/>
                <a:gd name="T28" fmla="*/ 53 w 187"/>
                <a:gd name="T29" fmla="*/ 119 h 266"/>
                <a:gd name="T30" fmla="*/ 53 w 187"/>
                <a:gd name="T31" fmla="*/ 173 h 266"/>
                <a:gd name="T32" fmla="*/ 49 w 187"/>
                <a:gd name="T33" fmla="*/ 183 h 266"/>
                <a:gd name="T34" fmla="*/ 40 w 187"/>
                <a:gd name="T35" fmla="*/ 186 h 266"/>
                <a:gd name="T36" fmla="*/ 30 w 187"/>
                <a:gd name="T37" fmla="*/ 183 h 266"/>
                <a:gd name="T38" fmla="*/ 27 w 187"/>
                <a:gd name="T39" fmla="*/ 173 h 266"/>
                <a:gd name="T40" fmla="*/ 27 w 187"/>
                <a:gd name="T41" fmla="*/ 112 h 266"/>
                <a:gd name="T42" fmla="*/ 27 w 187"/>
                <a:gd name="T43" fmla="*/ 106 h 266"/>
                <a:gd name="T44" fmla="*/ 18 w 187"/>
                <a:gd name="T45" fmla="*/ 108 h 266"/>
                <a:gd name="T46" fmla="*/ 16 w 187"/>
                <a:gd name="T47" fmla="*/ 109 h 266"/>
                <a:gd name="T48" fmla="*/ 8 w 187"/>
                <a:gd name="T49" fmla="*/ 114 h 266"/>
                <a:gd name="T50" fmla="*/ 2 w 187"/>
                <a:gd name="T51" fmla="*/ 123 h 266"/>
                <a:gd name="T52" fmla="*/ 0 w 187"/>
                <a:gd name="T53" fmla="*/ 133 h 266"/>
                <a:gd name="T54" fmla="*/ 0 w 187"/>
                <a:gd name="T55" fmla="*/ 173 h 266"/>
                <a:gd name="T56" fmla="*/ 7 w 187"/>
                <a:gd name="T57" fmla="*/ 210 h 266"/>
                <a:gd name="T58" fmla="*/ 27 w 187"/>
                <a:gd name="T59" fmla="*/ 239 h 266"/>
                <a:gd name="T60" fmla="*/ 57 w 187"/>
                <a:gd name="T61" fmla="*/ 259 h 266"/>
                <a:gd name="T62" fmla="*/ 93 w 187"/>
                <a:gd name="T63" fmla="*/ 266 h 266"/>
                <a:gd name="T64" fmla="*/ 130 w 187"/>
                <a:gd name="T65" fmla="*/ 259 h 266"/>
                <a:gd name="T66" fmla="*/ 159 w 187"/>
                <a:gd name="T67" fmla="*/ 239 h 266"/>
                <a:gd name="T68" fmla="*/ 179 w 187"/>
                <a:gd name="T69" fmla="*/ 210 h 266"/>
                <a:gd name="T70" fmla="*/ 187 w 187"/>
                <a:gd name="T71" fmla="*/ 173 h 266"/>
                <a:gd name="T72" fmla="*/ 187 w 187"/>
                <a:gd name="T73" fmla="*/ 120 h 266"/>
                <a:gd name="T74" fmla="*/ 183 w 187"/>
                <a:gd name="T75" fmla="*/ 11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7" h="266">
                  <a:moveTo>
                    <a:pt x="183" y="110"/>
                  </a:moveTo>
                  <a:lnTo>
                    <a:pt x="183" y="110"/>
                  </a:lnTo>
                  <a:cubicBezTo>
                    <a:pt x="180" y="108"/>
                    <a:pt x="177" y="106"/>
                    <a:pt x="173" y="106"/>
                  </a:cubicBezTo>
                  <a:lnTo>
                    <a:pt x="118" y="106"/>
                  </a:lnTo>
                  <a:lnTo>
                    <a:pt x="80" y="106"/>
                  </a:lnTo>
                  <a:lnTo>
                    <a:pt x="80" y="92"/>
                  </a:lnTo>
                  <a:lnTo>
                    <a:pt x="80" y="64"/>
                  </a:lnTo>
                  <a:lnTo>
                    <a:pt x="80" y="13"/>
                  </a:lnTo>
                  <a:cubicBezTo>
                    <a:pt x="80" y="10"/>
                    <a:pt x="79" y="6"/>
                    <a:pt x="76" y="4"/>
                  </a:cubicBezTo>
                  <a:cubicBezTo>
                    <a:pt x="73" y="1"/>
                    <a:pt x="70" y="0"/>
                    <a:pt x="67" y="0"/>
                  </a:cubicBezTo>
                  <a:cubicBezTo>
                    <a:pt x="63" y="0"/>
                    <a:pt x="60" y="1"/>
                    <a:pt x="57" y="4"/>
                  </a:cubicBezTo>
                  <a:cubicBezTo>
                    <a:pt x="54" y="6"/>
                    <a:pt x="53" y="10"/>
                    <a:pt x="53" y="13"/>
                  </a:cubicBezTo>
                  <a:lnTo>
                    <a:pt x="53" y="64"/>
                  </a:lnTo>
                  <a:lnTo>
                    <a:pt x="53" y="92"/>
                  </a:lnTo>
                  <a:lnTo>
                    <a:pt x="53" y="119"/>
                  </a:lnTo>
                  <a:lnTo>
                    <a:pt x="53" y="173"/>
                  </a:lnTo>
                  <a:cubicBezTo>
                    <a:pt x="53" y="177"/>
                    <a:pt x="52" y="180"/>
                    <a:pt x="49" y="183"/>
                  </a:cubicBezTo>
                  <a:cubicBezTo>
                    <a:pt x="47" y="185"/>
                    <a:pt x="43" y="186"/>
                    <a:pt x="40" y="186"/>
                  </a:cubicBezTo>
                  <a:cubicBezTo>
                    <a:pt x="36" y="186"/>
                    <a:pt x="33" y="185"/>
                    <a:pt x="30" y="183"/>
                  </a:cubicBezTo>
                  <a:cubicBezTo>
                    <a:pt x="28" y="180"/>
                    <a:pt x="27" y="177"/>
                    <a:pt x="27" y="173"/>
                  </a:cubicBezTo>
                  <a:lnTo>
                    <a:pt x="27" y="112"/>
                  </a:lnTo>
                  <a:lnTo>
                    <a:pt x="27" y="106"/>
                  </a:lnTo>
                  <a:cubicBezTo>
                    <a:pt x="23" y="106"/>
                    <a:pt x="21" y="107"/>
                    <a:pt x="18" y="108"/>
                  </a:cubicBezTo>
                  <a:cubicBezTo>
                    <a:pt x="17" y="108"/>
                    <a:pt x="17" y="108"/>
                    <a:pt x="16" y="109"/>
                  </a:cubicBezTo>
                  <a:cubicBezTo>
                    <a:pt x="13" y="110"/>
                    <a:pt x="10" y="112"/>
                    <a:pt x="8" y="114"/>
                  </a:cubicBezTo>
                  <a:cubicBezTo>
                    <a:pt x="5" y="117"/>
                    <a:pt x="3" y="120"/>
                    <a:pt x="2" y="123"/>
                  </a:cubicBezTo>
                  <a:cubicBezTo>
                    <a:pt x="1" y="126"/>
                    <a:pt x="0" y="129"/>
                    <a:pt x="0" y="133"/>
                  </a:cubicBezTo>
                  <a:lnTo>
                    <a:pt x="0" y="173"/>
                  </a:lnTo>
                  <a:cubicBezTo>
                    <a:pt x="0" y="186"/>
                    <a:pt x="2" y="198"/>
                    <a:pt x="7" y="210"/>
                  </a:cubicBezTo>
                  <a:cubicBezTo>
                    <a:pt x="12" y="221"/>
                    <a:pt x="19" y="231"/>
                    <a:pt x="27" y="239"/>
                  </a:cubicBezTo>
                  <a:cubicBezTo>
                    <a:pt x="36" y="248"/>
                    <a:pt x="46" y="254"/>
                    <a:pt x="57" y="259"/>
                  </a:cubicBezTo>
                  <a:cubicBezTo>
                    <a:pt x="68" y="264"/>
                    <a:pt x="80" y="266"/>
                    <a:pt x="93" y="266"/>
                  </a:cubicBezTo>
                  <a:cubicBezTo>
                    <a:pt x="106" y="266"/>
                    <a:pt x="118" y="264"/>
                    <a:pt x="130" y="259"/>
                  </a:cubicBezTo>
                  <a:cubicBezTo>
                    <a:pt x="141" y="254"/>
                    <a:pt x="151" y="248"/>
                    <a:pt x="159" y="239"/>
                  </a:cubicBezTo>
                  <a:cubicBezTo>
                    <a:pt x="168" y="231"/>
                    <a:pt x="174" y="221"/>
                    <a:pt x="179" y="210"/>
                  </a:cubicBezTo>
                  <a:cubicBezTo>
                    <a:pt x="184" y="198"/>
                    <a:pt x="187" y="186"/>
                    <a:pt x="187" y="173"/>
                  </a:cubicBezTo>
                  <a:lnTo>
                    <a:pt x="187" y="120"/>
                  </a:lnTo>
                  <a:cubicBezTo>
                    <a:pt x="187" y="116"/>
                    <a:pt x="185" y="113"/>
                    <a:pt x="183" y="110"/>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5" name="Group 34">
            <a:extLst>
              <a:ext uri="{FF2B5EF4-FFF2-40B4-BE49-F238E27FC236}">
                <a16:creationId xmlns:a16="http://schemas.microsoft.com/office/drawing/2014/main" id="{71B4DFCB-6789-4E48-9E83-1EC6F4B2F57C}"/>
              </a:ext>
            </a:extLst>
          </p:cNvPr>
          <p:cNvGrpSpPr>
            <a:grpSpLocks noChangeAspect="1"/>
          </p:cNvGrpSpPr>
          <p:nvPr/>
        </p:nvGrpSpPr>
        <p:grpSpPr>
          <a:xfrm>
            <a:off x="491197" y="5876656"/>
            <a:ext cx="457200" cy="457200"/>
            <a:chOff x="3120656" y="3158274"/>
            <a:chExt cx="541454" cy="541454"/>
          </a:xfrm>
        </p:grpSpPr>
        <p:sp>
          <p:nvSpPr>
            <p:cNvPr id="36" name="Freeform 969">
              <a:extLst>
                <a:ext uri="{FF2B5EF4-FFF2-40B4-BE49-F238E27FC236}">
                  <a16:creationId xmlns:a16="http://schemas.microsoft.com/office/drawing/2014/main" id="{72AB82F6-C21B-4B35-BE63-F0568BAA5841}"/>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42">
              <a:extLst>
                <a:ext uri="{FF2B5EF4-FFF2-40B4-BE49-F238E27FC236}">
                  <a16:creationId xmlns:a16="http://schemas.microsoft.com/office/drawing/2014/main" id="{A6446DA4-86D1-4104-B3A8-80C500C8A43D}"/>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54">
              <a:extLst>
                <a:ext uri="{FF2B5EF4-FFF2-40B4-BE49-F238E27FC236}">
                  <a16:creationId xmlns:a16="http://schemas.microsoft.com/office/drawing/2014/main" id="{FF9A1072-7B42-443B-B5B2-2D8F6E3A7939}"/>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9" name="Group 38">
            <a:extLst>
              <a:ext uri="{FF2B5EF4-FFF2-40B4-BE49-F238E27FC236}">
                <a16:creationId xmlns:a16="http://schemas.microsoft.com/office/drawing/2014/main" id="{EF015D35-3826-4406-9B44-1B26211A280E}"/>
              </a:ext>
            </a:extLst>
          </p:cNvPr>
          <p:cNvGrpSpPr>
            <a:grpSpLocks noChangeAspect="1"/>
          </p:cNvGrpSpPr>
          <p:nvPr/>
        </p:nvGrpSpPr>
        <p:grpSpPr>
          <a:xfrm>
            <a:off x="491198" y="3501087"/>
            <a:ext cx="457198" cy="457200"/>
            <a:chOff x="852215" y="4202879"/>
            <a:chExt cx="505172" cy="505175"/>
          </a:xfrm>
        </p:grpSpPr>
        <p:sp>
          <p:nvSpPr>
            <p:cNvPr id="40" name="Freeform 1074">
              <a:extLst>
                <a:ext uri="{FF2B5EF4-FFF2-40B4-BE49-F238E27FC236}">
                  <a16:creationId xmlns:a16="http://schemas.microsoft.com/office/drawing/2014/main" id="{7A274B2D-448B-4C80-A538-4B8BE125DBCC}"/>
                </a:ext>
              </a:extLst>
            </p:cNvPr>
            <p:cNvSpPr>
              <a:spLocks/>
            </p:cNvSpPr>
            <p:nvPr/>
          </p:nvSpPr>
          <p:spPr bwMode="auto">
            <a:xfrm>
              <a:off x="989032" y="4444940"/>
              <a:ext cx="31573" cy="263110"/>
            </a:xfrm>
            <a:custGeom>
              <a:avLst/>
              <a:gdLst>
                <a:gd name="T0" fmla="*/ 0 w 6"/>
                <a:gd name="T1" fmla="*/ 7 h 50"/>
                <a:gd name="T2" fmla="*/ 0 w 6"/>
                <a:gd name="T3" fmla="*/ 50 h 50"/>
                <a:gd name="T4" fmla="*/ 6 w 6"/>
                <a:gd name="T5" fmla="*/ 50 h 50"/>
                <a:gd name="T6" fmla="*/ 6 w 6"/>
                <a:gd name="T7" fmla="*/ 0 h 50"/>
                <a:gd name="T8" fmla="*/ 0 w 6"/>
                <a:gd name="T9" fmla="*/ 7 h 50"/>
              </a:gdLst>
              <a:ahLst/>
              <a:cxnLst>
                <a:cxn ang="0">
                  <a:pos x="T0" y="T1"/>
                </a:cxn>
                <a:cxn ang="0">
                  <a:pos x="T2" y="T3"/>
                </a:cxn>
                <a:cxn ang="0">
                  <a:pos x="T4" y="T5"/>
                </a:cxn>
                <a:cxn ang="0">
                  <a:pos x="T6" y="T7"/>
                </a:cxn>
                <a:cxn ang="0">
                  <a:pos x="T8" y="T9"/>
                </a:cxn>
              </a:cxnLst>
              <a:rect l="0" t="0" r="r" b="b"/>
              <a:pathLst>
                <a:path w="6" h="50">
                  <a:moveTo>
                    <a:pt x="0" y="7"/>
                  </a:moveTo>
                  <a:lnTo>
                    <a:pt x="0" y="50"/>
                  </a:lnTo>
                  <a:lnTo>
                    <a:pt x="6" y="50"/>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075">
              <a:extLst>
                <a:ext uri="{FF2B5EF4-FFF2-40B4-BE49-F238E27FC236}">
                  <a16:creationId xmlns:a16="http://schemas.microsoft.com/office/drawing/2014/main" id="{3AC1FC12-F05D-4262-8798-12534BA1409F}"/>
                </a:ext>
              </a:extLst>
            </p:cNvPr>
            <p:cNvSpPr>
              <a:spLocks/>
            </p:cNvSpPr>
            <p:nvPr/>
          </p:nvSpPr>
          <p:spPr bwMode="auto">
            <a:xfrm>
              <a:off x="852215" y="4581758"/>
              <a:ext cx="36837" cy="126293"/>
            </a:xfrm>
            <a:custGeom>
              <a:avLst/>
              <a:gdLst>
                <a:gd name="T0" fmla="*/ 0 w 7"/>
                <a:gd name="T1" fmla="*/ 6 h 24"/>
                <a:gd name="T2" fmla="*/ 0 w 7"/>
                <a:gd name="T3" fmla="*/ 24 h 24"/>
                <a:gd name="T4" fmla="*/ 7 w 7"/>
                <a:gd name="T5" fmla="*/ 24 h 24"/>
                <a:gd name="T6" fmla="*/ 7 w 7"/>
                <a:gd name="T7" fmla="*/ 0 h 24"/>
                <a:gd name="T8" fmla="*/ 0 w 7"/>
                <a:gd name="T9" fmla="*/ 6 h 24"/>
              </a:gdLst>
              <a:ahLst/>
              <a:cxnLst>
                <a:cxn ang="0">
                  <a:pos x="T0" y="T1"/>
                </a:cxn>
                <a:cxn ang="0">
                  <a:pos x="T2" y="T3"/>
                </a:cxn>
                <a:cxn ang="0">
                  <a:pos x="T4" y="T5"/>
                </a:cxn>
                <a:cxn ang="0">
                  <a:pos x="T6" y="T7"/>
                </a:cxn>
                <a:cxn ang="0">
                  <a:pos x="T8" y="T9"/>
                </a:cxn>
              </a:cxnLst>
              <a:rect l="0" t="0" r="r" b="b"/>
              <a:pathLst>
                <a:path w="7" h="24">
                  <a:moveTo>
                    <a:pt x="0" y="6"/>
                  </a:moveTo>
                  <a:lnTo>
                    <a:pt x="0" y="24"/>
                  </a:lnTo>
                  <a:lnTo>
                    <a:pt x="7" y="24"/>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076">
              <a:extLst>
                <a:ext uri="{FF2B5EF4-FFF2-40B4-BE49-F238E27FC236}">
                  <a16:creationId xmlns:a16="http://schemas.microsoft.com/office/drawing/2014/main" id="{5AF003F3-48D1-41DB-BB71-98575747937B}"/>
                </a:ext>
              </a:extLst>
            </p:cNvPr>
            <p:cNvSpPr>
              <a:spLocks/>
            </p:cNvSpPr>
            <p:nvPr/>
          </p:nvSpPr>
          <p:spPr bwMode="auto">
            <a:xfrm>
              <a:off x="1052179" y="4381794"/>
              <a:ext cx="36837" cy="326257"/>
            </a:xfrm>
            <a:custGeom>
              <a:avLst/>
              <a:gdLst>
                <a:gd name="T0" fmla="*/ 0 w 7"/>
                <a:gd name="T1" fmla="*/ 6 h 62"/>
                <a:gd name="T2" fmla="*/ 0 w 7"/>
                <a:gd name="T3" fmla="*/ 62 h 62"/>
                <a:gd name="T4" fmla="*/ 7 w 7"/>
                <a:gd name="T5" fmla="*/ 62 h 62"/>
                <a:gd name="T6" fmla="*/ 7 w 7"/>
                <a:gd name="T7" fmla="*/ 0 h 62"/>
                <a:gd name="T8" fmla="*/ 0 w 7"/>
                <a:gd name="T9" fmla="*/ 6 h 62"/>
              </a:gdLst>
              <a:ahLst/>
              <a:cxnLst>
                <a:cxn ang="0">
                  <a:pos x="T0" y="T1"/>
                </a:cxn>
                <a:cxn ang="0">
                  <a:pos x="T2" y="T3"/>
                </a:cxn>
                <a:cxn ang="0">
                  <a:pos x="T4" y="T5"/>
                </a:cxn>
                <a:cxn ang="0">
                  <a:pos x="T6" y="T7"/>
                </a:cxn>
                <a:cxn ang="0">
                  <a:pos x="T8" y="T9"/>
                </a:cxn>
              </a:cxnLst>
              <a:rect l="0" t="0" r="r" b="b"/>
              <a:pathLst>
                <a:path w="7" h="62">
                  <a:moveTo>
                    <a:pt x="0" y="6"/>
                  </a:moveTo>
                  <a:lnTo>
                    <a:pt x="0" y="62"/>
                  </a:lnTo>
                  <a:lnTo>
                    <a:pt x="7" y="62"/>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77">
              <a:extLst>
                <a:ext uri="{FF2B5EF4-FFF2-40B4-BE49-F238E27FC236}">
                  <a16:creationId xmlns:a16="http://schemas.microsoft.com/office/drawing/2014/main" id="{C32BEC80-378F-4238-B360-A3B80D728479}"/>
                </a:ext>
              </a:extLst>
            </p:cNvPr>
            <p:cNvSpPr>
              <a:spLocks/>
            </p:cNvSpPr>
            <p:nvPr/>
          </p:nvSpPr>
          <p:spPr bwMode="auto">
            <a:xfrm>
              <a:off x="920622" y="4513351"/>
              <a:ext cx="31573" cy="194703"/>
            </a:xfrm>
            <a:custGeom>
              <a:avLst/>
              <a:gdLst>
                <a:gd name="T0" fmla="*/ 0 w 6"/>
                <a:gd name="T1" fmla="*/ 7 h 37"/>
                <a:gd name="T2" fmla="*/ 0 w 6"/>
                <a:gd name="T3" fmla="*/ 37 h 37"/>
                <a:gd name="T4" fmla="*/ 6 w 6"/>
                <a:gd name="T5" fmla="*/ 37 h 37"/>
                <a:gd name="T6" fmla="*/ 6 w 6"/>
                <a:gd name="T7" fmla="*/ 0 h 37"/>
                <a:gd name="T8" fmla="*/ 0 w 6"/>
                <a:gd name="T9" fmla="*/ 7 h 37"/>
              </a:gdLst>
              <a:ahLst/>
              <a:cxnLst>
                <a:cxn ang="0">
                  <a:pos x="T0" y="T1"/>
                </a:cxn>
                <a:cxn ang="0">
                  <a:pos x="T2" y="T3"/>
                </a:cxn>
                <a:cxn ang="0">
                  <a:pos x="T4" y="T5"/>
                </a:cxn>
                <a:cxn ang="0">
                  <a:pos x="T6" y="T7"/>
                </a:cxn>
                <a:cxn ang="0">
                  <a:pos x="T8" y="T9"/>
                </a:cxn>
              </a:cxnLst>
              <a:rect l="0" t="0" r="r" b="b"/>
              <a:pathLst>
                <a:path w="6" h="37">
                  <a:moveTo>
                    <a:pt x="0" y="7"/>
                  </a:moveTo>
                  <a:lnTo>
                    <a:pt x="0" y="37"/>
                  </a:lnTo>
                  <a:lnTo>
                    <a:pt x="6" y="37"/>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078">
              <a:extLst>
                <a:ext uri="{FF2B5EF4-FFF2-40B4-BE49-F238E27FC236}">
                  <a16:creationId xmlns:a16="http://schemas.microsoft.com/office/drawing/2014/main" id="{522C40ED-5EBD-47FB-AED7-C84A39BE8F1B}"/>
                </a:ext>
              </a:extLst>
            </p:cNvPr>
            <p:cNvSpPr>
              <a:spLocks/>
            </p:cNvSpPr>
            <p:nvPr/>
          </p:nvSpPr>
          <p:spPr bwMode="auto">
            <a:xfrm>
              <a:off x="1257403" y="4344960"/>
              <a:ext cx="31573" cy="363094"/>
            </a:xfrm>
            <a:custGeom>
              <a:avLst/>
              <a:gdLst>
                <a:gd name="T0" fmla="*/ 0 w 6"/>
                <a:gd name="T1" fmla="*/ 7 h 69"/>
                <a:gd name="T2" fmla="*/ 0 w 6"/>
                <a:gd name="T3" fmla="*/ 69 h 69"/>
                <a:gd name="T4" fmla="*/ 6 w 6"/>
                <a:gd name="T5" fmla="*/ 69 h 69"/>
                <a:gd name="T6" fmla="*/ 6 w 6"/>
                <a:gd name="T7" fmla="*/ 0 h 69"/>
                <a:gd name="T8" fmla="*/ 0 w 6"/>
                <a:gd name="T9" fmla="*/ 7 h 69"/>
              </a:gdLst>
              <a:ahLst/>
              <a:cxnLst>
                <a:cxn ang="0">
                  <a:pos x="T0" y="T1"/>
                </a:cxn>
                <a:cxn ang="0">
                  <a:pos x="T2" y="T3"/>
                </a:cxn>
                <a:cxn ang="0">
                  <a:pos x="T4" y="T5"/>
                </a:cxn>
                <a:cxn ang="0">
                  <a:pos x="T6" y="T7"/>
                </a:cxn>
                <a:cxn ang="0">
                  <a:pos x="T8" y="T9"/>
                </a:cxn>
              </a:cxnLst>
              <a:rect l="0" t="0" r="r" b="b"/>
              <a:pathLst>
                <a:path w="6" h="69">
                  <a:moveTo>
                    <a:pt x="0" y="7"/>
                  </a:moveTo>
                  <a:lnTo>
                    <a:pt x="0" y="69"/>
                  </a:lnTo>
                  <a:lnTo>
                    <a:pt x="6" y="69"/>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079">
              <a:extLst>
                <a:ext uri="{FF2B5EF4-FFF2-40B4-BE49-F238E27FC236}">
                  <a16:creationId xmlns:a16="http://schemas.microsoft.com/office/drawing/2014/main" id="{AF594D62-75D4-49D3-9F54-2AB535A35826}"/>
                </a:ext>
              </a:extLst>
            </p:cNvPr>
            <p:cNvSpPr>
              <a:spLocks/>
            </p:cNvSpPr>
            <p:nvPr/>
          </p:nvSpPr>
          <p:spPr bwMode="auto">
            <a:xfrm>
              <a:off x="1188996" y="4413367"/>
              <a:ext cx="31573" cy="294684"/>
            </a:xfrm>
            <a:custGeom>
              <a:avLst/>
              <a:gdLst>
                <a:gd name="T0" fmla="*/ 0 w 6"/>
                <a:gd name="T1" fmla="*/ 6 h 56"/>
                <a:gd name="T2" fmla="*/ 0 w 6"/>
                <a:gd name="T3" fmla="*/ 56 h 56"/>
                <a:gd name="T4" fmla="*/ 6 w 6"/>
                <a:gd name="T5" fmla="*/ 56 h 56"/>
                <a:gd name="T6" fmla="*/ 6 w 6"/>
                <a:gd name="T7" fmla="*/ 0 h 56"/>
                <a:gd name="T8" fmla="*/ 0 w 6"/>
                <a:gd name="T9" fmla="*/ 6 h 56"/>
              </a:gdLst>
              <a:ahLst/>
              <a:cxnLst>
                <a:cxn ang="0">
                  <a:pos x="T0" y="T1"/>
                </a:cxn>
                <a:cxn ang="0">
                  <a:pos x="T2" y="T3"/>
                </a:cxn>
                <a:cxn ang="0">
                  <a:pos x="T4" y="T5"/>
                </a:cxn>
                <a:cxn ang="0">
                  <a:pos x="T6" y="T7"/>
                </a:cxn>
                <a:cxn ang="0">
                  <a:pos x="T8" y="T9"/>
                </a:cxn>
              </a:cxnLst>
              <a:rect l="0" t="0" r="r" b="b"/>
              <a:pathLst>
                <a:path w="6" h="56">
                  <a:moveTo>
                    <a:pt x="0" y="6"/>
                  </a:moveTo>
                  <a:lnTo>
                    <a:pt x="0" y="56"/>
                  </a:lnTo>
                  <a:lnTo>
                    <a:pt x="6" y="56"/>
                  </a:lnTo>
                  <a:lnTo>
                    <a:pt x="6"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080">
              <a:extLst>
                <a:ext uri="{FF2B5EF4-FFF2-40B4-BE49-F238E27FC236}">
                  <a16:creationId xmlns:a16="http://schemas.microsoft.com/office/drawing/2014/main" id="{9FF5B619-512A-4A45-BED6-72567A28A84F}"/>
                </a:ext>
              </a:extLst>
            </p:cNvPr>
            <p:cNvSpPr>
              <a:spLocks/>
            </p:cNvSpPr>
            <p:nvPr/>
          </p:nvSpPr>
          <p:spPr bwMode="auto">
            <a:xfrm>
              <a:off x="1120586" y="4381794"/>
              <a:ext cx="31573" cy="326257"/>
            </a:xfrm>
            <a:custGeom>
              <a:avLst/>
              <a:gdLst>
                <a:gd name="T0" fmla="*/ 0 w 6"/>
                <a:gd name="T1" fmla="*/ 0 h 62"/>
                <a:gd name="T2" fmla="*/ 0 w 6"/>
                <a:gd name="T3" fmla="*/ 62 h 62"/>
                <a:gd name="T4" fmla="*/ 6 w 6"/>
                <a:gd name="T5" fmla="*/ 62 h 62"/>
                <a:gd name="T6" fmla="*/ 6 w 6"/>
                <a:gd name="T7" fmla="*/ 6 h 62"/>
                <a:gd name="T8" fmla="*/ 0 w 6"/>
                <a:gd name="T9" fmla="*/ 0 h 62"/>
              </a:gdLst>
              <a:ahLst/>
              <a:cxnLst>
                <a:cxn ang="0">
                  <a:pos x="T0" y="T1"/>
                </a:cxn>
                <a:cxn ang="0">
                  <a:pos x="T2" y="T3"/>
                </a:cxn>
                <a:cxn ang="0">
                  <a:pos x="T4" y="T5"/>
                </a:cxn>
                <a:cxn ang="0">
                  <a:pos x="T6" y="T7"/>
                </a:cxn>
                <a:cxn ang="0">
                  <a:pos x="T8" y="T9"/>
                </a:cxn>
              </a:cxnLst>
              <a:rect l="0" t="0" r="r" b="b"/>
              <a:pathLst>
                <a:path w="6" h="62">
                  <a:moveTo>
                    <a:pt x="0" y="0"/>
                  </a:moveTo>
                  <a:lnTo>
                    <a:pt x="0" y="62"/>
                  </a:lnTo>
                  <a:lnTo>
                    <a:pt x="6" y="62"/>
                  </a:lnTo>
                  <a:lnTo>
                    <a:pt x="6"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081">
              <a:extLst>
                <a:ext uri="{FF2B5EF4-FFF2-40B4-BE49-F238E27FC236}">
                  <a16:creationId xmlns:a16="http://schemas.microsoft.com/office/drawing/2014/main" id="{8481842A-06AC-4453-8230-4976EF960AFB}"/>
                </a:ext>
              </a:extLst>
            </p:cNvPr>
            <p:cNvSpPr>
              <a:spLocks/>
            </p:cNvSpPr>
            <p:nvPr/>
          </p:nvSpPr>
          <p:spPr bwMode="auto">
            <a:xfrm>
              <a:off x="1320549" y="4339696"/>
              <a:ext cx="36837" cy="368354"/>
            </a:xfrm>
            <a:custGeom>
              <a:avLst/>
              <a:gdLst>
                <a:gd name="T0" fmla="*/ 0 w 7"/>
                <a:gd name="T1" fmla="*/ 0 h 70"/>
                <a:gd name="T2" fmla="*/ 0 w 7"/>
                <a:gd name="T3" fmla="*/ 70 h 70"/>
                <a:gd name="T4" fmla="*/ 7 w 7"/>
                <a:gd name="T5" fmla="*/ 70 h 70"/>
                <a:gd name="T6" fmla="*/ 7 w 7"/>
                <a:gd name="T7" fmla="*/ 6 h 70"/>
                <a:gd name="T8" fmla="*/ 0 w 7"/>
                <a:gd name="T9" fmla="*/ 0 h 70"/>
              </a:gdLst>
              <a:ahLst/>
              <a:cxnLst>
                <a:cxn ang="0">
                  <a:pos x="T0" y="T1"/>
                </a:cxn>
                <a:cxn ang="0">
                  <a:pos x="T2" y="T3"/>
                </a:cxn>
                <a:cxn ang="0">
                  <a:pos x="T4" y="T5"/>
                </a:cxn>
                <a:cxn ang="0">
                  <a:pos x="T6" y="T7"/>
                </a:cxn>
                <a:cxn ang="0">
                  <a:pos x="T8" y="T9"/>
                </a:cxn>
              </a:cxnLst>
              <a:rect l="0" t="0" r="r" b="b"/>
              <a:pathLst>
                <a:path w="7" h="70">
                  <a:moveTo>
                    <a:pt x="0" y="0"/>
                  </a:moveTo>
                  <a:lnTo>
                    <a:pt x="0" y="70"/>
                  </a:lnTo>
                  <a:lnTo>
                    <a:pt x="7" y="70"/>
                  </a:lnTo>
                  <a:lnTo>
                    <a:pt x="7"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082">
              <a:extLst>
                <a:ext uri="{FF2B5EF4-FFF2-40B4-BE49-F238E27FC236}">
                  <a16:creationId xmlns:a16="http://schemas.microsoft.com/office/drawing/2014/main" id="{85FC3478-C1EE-42C0-AF09-487B3578B10B}"/>
                </a:ext>
              </a:extLst>
            </p:cNvPr>
            <p:cNvSpPr>
              <a:spLocks/>
            </p:cNvSpPr>
            <p:nvPr/>
          </p:nvSpPr>
          <p:spPr bwMode="auto">
            <a:xfrm>
              <a:off x="852215" y="4202879"/>
              <a:ext cx="505172" cy="357830"/>
            </a:xfrm>
            <a:custGeom>
              <a:avLst/>
              <a:gdLst>
                <a:gd name="T0" fmla="*/ 96 w 96"/>
                <a:gd name="T1" fmla="*/ 0 h 68"/>
                <a:gd name="T2" fmla="*/ 73 w 96"/>
                <a:gd name="T3" fmla="*/ 0 h 68"/>
                <a:gd name="T4" fmla="*/ 82 w 96"/>
                <a:gd name="T5" fmla="*/ 9 h 68"/>
                <a:gd name="T6" fmla="*/ 64 w 96"/>
                <a:gd name="T7" fmla="*/ 27 h 68"/>
                <a:gd name="T8" fmla="*/ 48 w 96"/>
                <a:gd name="T9" fmla="*/ 11 h 68"/>
                <a:gd name="T10" fmla="*/ 0 w 96"/>
                <a:gd name="T11" fmla="*/ 59 h 68"/>
                <a:gd name="T12" fmla="*/ 0 w 96"/>
                <a:gd name="T13" fmla="*/ 68 h 68"/>
                <a:gd name="T14" fmla="*/ 48 w 96"/>
                <a:gd name="T15" fmla="*/ 20 h 68"/>
                <a:gd name="T16" fmla="*/ 64 w 96"/>
                <a:gd name="T17" fmla="*/ 37 h 68"/>
                <a:gd name="T18" fmla="*/ 87 w 96"/>
                <a:gd name="T19" fmla="*/ 14 h 68"/>
                <a:gd name="T20" fmla="*/ 96 w 96"/>
                <a:gd name="T21" fmla="*/ 23 h 68"/>
                <a:gd name="T22" fmla="*/ 96 w 96"/>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8">
                  <a:moveTo>
                    <a:pt x="96" y="0"/>
                  </a:moveTo>
                  <a:lnTo>
                    <a:pt x="73" y="0"/>
                  </a:lnTo>
                  <a:lnTo>
                    <a:pt x="82" y="9"/>
                  </a:lnTo>
                  <a:lnTo>
                    <a:pt x="64" y="27"/>
                  </a:lnTo>
                  <a:lnTo>
                    <a:pt x="48" y="11"/>
                  </a:lnTo>
                  <a:lnTo>
                    <a:pt x="0" y="59"/>
                  </a:lnTo>
                  <a:lnTo>
                    <a:pt x="0" y="68"/>
                  </a:lnTo>
                  <a:lnTo>
                    <a:pt x="48" y="20"/>
                  </a:lnTo>
                  <a:lnTo>
                    <a:pt x="64" y="37"/>
                  </a:lnTo>
                  <a:lnTo>
                    <a:pt x="87" y="14"/>
                  </a:lnTo>
                  <a:lnTo>
                    <a:pt x="96" y="23"/>
                  </a:lnTo>
                  <a:lnTo>
                    <a:pt x="96"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213726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7AFDB6F-C959-4EA2-ABFB-36821020A1CF}"/>
              </a:ext>
            </a:extLst>
          </p:cNvPr>
          <p:cNvSpPr/>
          <p:nvPr/>
        </p:nvSpPr>
        <p:spPr bwMode="auto">
          <a:xfrm>
            <a:off x="-3623084" y="-4165494"/>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68950AFB-F6C4-403D-9F33-E08710882C4C}"/>
              </a:ext>
            </a:extLst>
          </p:cNvPr>
          <p:cNvSpPr>
            <a:spLocks noGrp="1"/>
          </p:cNvSpPr>
          <p:nvPr>
            <p:ph type="title"/>
          </p:nvPr>
        </p:nvSpPr>
        <p:spPr>
          <a:xfrm>
            <a:off x="465138" y="960439"/>
            <a:ext cx="4983162" cy="3325812"/>
          </a:xfrm>
        </p:spPr>
        <p:txBody>
          <a:bodyPr/>
          <a:lstStyle/>
          <a:p>
            <a:r>
              <a:rPr lang="en-US">
                <a:solidFill>
                  <a:schemeClr val="bg1"/>
                </a:solidFill>
              </a:rPr>
              <a:t>PowerApps Demo</a:t>
            </a:r>
          </a:p>
        </p:txBody>
      </p:sp>
      <p:pic>
        <p:nvPicPr>
          <p:cNvPr id="5" name="Picture 4">
            <a:extLst>
              <a:ext uri="{FF2B5EF4-FFF2-40B4-BE49-F238E27FC236}">
                <a16:creationId xmlns:a16="http://schemas.microsoft.com/office/drawing/2014/main" id="{37C04CE4-745E-4B95-93C5-A864F8F4A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8431" y="2262910"/>
            <a:ext cx="9435512" cy="4046681"/>
          </a:xfrm>
          <a:prstGeom prst="rect">
            <a:avLst/>
          </a:prstGeom>
        </p:spPr>
      </p:pic>
      <p:sp>
        <p:nvSpPr>
          <p:cNvPr id="7" name="Footer Placeholder 8">
            <a:extLst>
              <a:ext uri="{FF2B5EF4-FFF2-40B4-BE49-F238E27FC236}">
                <a16:creationId xmlns:a16="http://schemas.microsoft.com/office/drawing/2014/main" id="{1FE6ACC1-F7C9-4B67-AE1C-218941383120}"/>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2670322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78FE79F-3B7D-4D1B-8FFE-9AEDCD2CE34F}"/>
              </a:ext>
            </a:extLst>
          </p:cNvPr>
          <p:cNvSpPr txBox="1"/>
          <p:nvPr/>
        </p:nvSpPr>
        <p:spPr>
          <a:xfrm>
            <a:off x="365761" y="3345055"/>
            <a:ext cx="4547433" cy="778232"/>
          </a:xfrm>
          <a:prstGeom prst="rect">
            <a:avLst/>
          </a:prstGeom>
          <a:solidFill>
            <a:schemeClr val="bg2">
              <a:lumMod val="95000"/>
            </a:schemeClr>
          </a:solidFill>
        </p:spPr>
        <p:txBody>
          <a:bodyPr vert="horz" wrap="square" lIns="146304" tIns="91440" rIns="146304" bIns="91440" rtlCol="0" anchor="ctr">
            <a:noAutofit/>
          </a:bodyPr>
          <a:lstStyle/>
          <a:p>
            <a:r>
              <a:rPr lang="en-US" sz="2400" b="1" spc="-50">
                <a:ln w="3175">
                  <a:noFill/>
                </a:ln>
                <a:solidFill>
                  <a:srgbClr val="742774"/>
                </a:solidFill>
                <a:cs typeface="Segoe UI Light" panose="020B0502040204020203" pitchFamily="34" charset="0"/>
              </a:rPr>
              <a:t>Demo Available in </a:t>
            </a:r>
            <a:r>
              <a:rPr lang="en-US" sz="2400" b="1" spc="-50">
                <a:ln w="3175">
                  <a:noFill/>
                </a:ln>
                <a:solidFill>
                  <a:srgbClr val="742774"/>
                </a:solidFill>
                <a:cs typeface="Segoe UI Light" panose="020B0502040204020203" pitchFamily="34" charset="0"/>
                <a:hlinkClick r:id="rId3"/>
              </a:rPr>
              <a:t>Live Drive</a:t>
            </a:r>
            <a:endParaRPr lang="en-US" sz="2400" b="1" spc="-50">
              <a:ln w="3175">
                <a:noFill/>
              </a:ln>
              <a:solidFill>
                <a:srgbClr val="742774"/>
              </a:solidFill>
              <a:cs typeface="Segoe UI Light" panose="020B0502040204020203" pitchFamily="34" charset="0"/>
            </a:endParaRPr>
          </a:p>
        </p:txBody>
      </p:sp>
      <p:sp>
        <p:nvSpPr>
          <p:cNvPr id="11" name="Freeform: Shape 10">
            <a:extLst>
              <a:ext uri="{FF2B5EF4-FFF2-40B4-BE49-F238E27FC236}">
                <a16:creationId xmlns:a16="http://schemas.microsoft.com/office/drawing/2014/main" id="{200DB484-DA22-4D1F-BF16-EDE6543FAC7C}"/>
              </a:ext>
            </a:extLst>
          </p:cNvPr>
          <p:cNvSpPr/>
          <p:nvPr/>
        </p:nvSpPr>
        <p:spPr bwMode="auto">
          <a:xfrm>
            <a:off x="3653025" y="-1333866"/>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reeform: Shape 9">
            <a:extLst>
              <a:ext uri="{FF2B5EF4-FFF2-40B4-BE49-F238E27FC236}">
                <a16:creationId xmlns:a16="http://schemas.microsoft.com/office/drawing/2014/main" id="{AA8AA3C1-5A17-4630-96E7-1ECD2D5B5227}"/>
              </a:ext>
            </a:extLst>
          </p:cNvPr>
          <p:cNvSpPr/>
          <p:nvPr/>
        </p:nvSpPr>
        <p:spPr>
          <a:xfrm>
            <a:off x="4522458" y="4059736"/>
            <a:ext cx="1013483" cy="778232"/>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100">
              <a:gradFill>
                <a:gsLst>
                  <a:gs pos="0">
                    <a:srgbClr val="FFFFFF"/>
                  </a:gs>
                  <a:gs pos="100000">
                    <a:srgbClr val="FFFFFF"/>
                  </a:gs>
                </a:gsLst>
                <a:lin ang="5400000" scaled="0"/>
              </a:gradFill>
              <a:latin typeface="Segoe UI"/>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6" name="Title 4">
            <a:extLst>
              <a:ext uri="{FF2B5EF4-FFF2-40B4-BE49-F238E27FC236}">
                <a16:creationId xmlns:a16="http://schemas.microsoft.com/office/drawing/2014/main" id="{776C0F9F-4F09-40E7-9E7F-02A686A73F27}"/>
              </a:ext>
            </a:extLst>
          </p:cNvPr>
          <p:cNvSpPr>
            <a:spLocks noGrp="1"/>
          </p:cNvSpPr>
          <p:nvPr>
            <p:ph type="title"/>
          </p:nvPr>
        </p:nvSpPr>
        <p:spPr>
          <a:xfrm>
            <a:off x="457199" y="1712076"/>
            <a:ext cx="4572000" cy="1772793"/>
          </a:xfrm>
        </p:spPr>
        <p:txBody>
          <a:bodyPr vert="horz" wrap="square" lIns="0" tIns="146304" rIns="0" bIns="146304" rtlCol="0" anchor="b">
            <a:spAutoFit/>
          </a:bodyPr>
          <a:lstStyle/>
          <a:p>
            <a:pPr>
              <a:spcBef>
                <a:spcPts val="1224"/>
              </a:spcBef>
              <a:spcAft>
                <a:spcPts val="612"/>
              </a:spcAft>
            </a:pPr>
            <a:r>
              <a:rPr lang="en-GB" sz="2400">
                <a:solidFill>
                  <a:srgbClr val="742774"/>
                </a:solidFill>
                <a:latin typeface="+mn-lt"/>
                <a:cs typeface="Segoe UI Light" panose="020B0502040204020203" pitchFamily="34" charset="0"/>
              </a:rPr>
              <a:t>Know Your Customers – Opportunities</a:t>
            </a:r>
            <a:br>
              <a:rPr lang="en-GB" sz="2400">
                <a:solidFill>
                  <a:srgbClr val="742774"/>
                </a:solidFill>
                <a:latin typeface="+mn-lt"/>
                <a:cs typeface="Segoe UI Light" panose="020B0502040204020203" pitchFamily="34" charset="0"/>
              </a:rPr>
            </a:br>
            <a:r>
              <a:rPr lang="en-GB" sz="2400" b="0">
                <a:latin typeface="+mn-lt"/>
                <a:cs typeface="Segoe UI Light" panose="020B0502040204020203" pitchFamily="34" charset="0"/>
              </a:rPr>
              <a:t>Creating a high-quality in-store customer welcome experience</a:t>
            </a:r>
            <a:endParaRPr lang="en-US" sz="2400" b="0">
              <a:latin typeface="+mn-lt"/>
              <a:cs typeface="Segoe UI Light" panose="020B0502040204020203" pitchFamily="34" charset="0"/>
            </a:endParaRPr>
          </a:p>
        </p:txBody>
      </p:sp>
      <p:sp>
        <p:nvSpPr>
          <p:cNvPr id="19" name="Rectangle 18">
            <a:extLst>
              <a:ext uri="{FF2B5EF4-FFF2-40B4-BE49-F238E27FC236}">
                <a16:creationId xmlns:a16="http://schemas.microsoft.com/office/drawing/2014/main" id="{68526C7D-95C8-4607-84EA-659DA54A0791}"/>
              </a:ext>
            </a:extLst>
          </p:cNvPr>
          <p:cNvSpPr/>
          <p:nvPr/>
        </p:nvSpPr>
        <p:spPr>
          <a:xfrm>
            <a:off x="5237018" y="4201430"/>
            <a:ext cx="6424388" cy="1754326"/>
          </a:xfrm>
          <a:prstGeom prst="rect">
            <a:avLst/>
          </a:prstGeom>
        </p:spPr>
        <p:txBody>
          <a:bodyPr wrap="square">
            <a:spAutoFit/>
          </a:bodyPr>
          <a:lstStyle/>
          <a:p>
            <a:r>
              <a:rPr lang="en-US" sz="2000" i="1"/>
              <a:t>“The ability to build an app within a few days or weeks is just fantastic. And then to rapidly get it deployed out to our business is something we’ve never seen before.”</a:t>
            </a:r>
          </a:p>
          <a:p>
            <a:endParaRPr lang="en-US" sz="2400" i="1"/>
          </a:p>
          <a:p>
            <a:r>
              <a:rPr lang="en-US" sz="2400" i="1"/>
              <a:t> </a:t>
            </a:r>
            <a:r>
              <a:rPr lang="en-US" i="1">
                <a:solidFill>
                  <a:schemeClr val="tx2"/>
                </a:solidFill>
              </a:rPr>
              <a:t>- Bruce </a:t>
            </a:r>
            <a:r>
              <a:rPr lang="en-US" i="1" err="1">
                <a:solidFill>
                  <a:schemeClr val="tx2"/>
                </a:solidFill>
              </a:rPr>
              <a:t>Rioch</a:t>
            </a:r>
            <a:r>
              <a:rPr lang="en-US" i="1">
                <a:solidFill>
                  <a:schemeClr val="tx2"/>
                </a:solidFill>
              </a:rPr>
              <a:t>, Chief Data Officer, Metro Bank</a:t>
            </a:r>
          </a:p>
        </p:txBody>
      </p:sp>
      <p:pic>
        <p:nvPicPr>
          <p:cNvPr id="3074" name="Picture 2" descr="Image result for metro bank">
            <a:extLst>
              <a:ext uri="{FF2B5EF4-FFF2-40B4-BE49-F238E27FC236}">
                <a16:creationId xmlns:a16="http://schemas.microsoft.com/office/drawing/2014/main" id="{8DD2B1E4-8B87-4998-9B9B-A0AAAA13290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237018" y="484771"/>
            <a:ext cx="6424389" cy="3183993"/>
          </a:xfrm>
          <a:prstGeom prst="rect">
            <a:avLst/>
          </a:prstGeom>
          <a:ln w="762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D992F1A-FA30-43B3-9BF1-56D56CD299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57199"/>
            <a:ext cx="3033093" cy="1114662"/>
          </a:xfrm>
          <a:prstGeom prst="rect">
            <a:avLst/>
          </a:prstGeom>
        </p:spPr>
      </p:pic>
    </p:spTree>
    <p:extLst>
      <p:ext uri="{BB962C8B-B14F-4D97-AF65-F5344CB8AC3E}">
        <p14:creationId xmlns:p14="http://schemas.microsoft.com/office/powerpoint/2010/main" val="2854583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00DB484-DA22-4D1F-BF16-EDE6543FAC7C}"/>
              </a:ext>
            </a:extLst>
          </p:cNvPr>
          <p:cNvSpPr/>
          <p:nvPr/>
        </p:nvSpPr>
        <p:spPr bwMode="auto">
          <a:xfrm>
            <a:off x="3641874" y="-1382101"/>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Freeform: Shape 9">
            <a:extLst>
              <a:ext uri="{FF2B5EF4-FFF2-40B4-BE49-F238E27FC236}">
                <a16:creationId xmlns:a16="http://schemas.microsoft.com/office/drawing/2014/main" id="{4E592F89-4641-48EE-9F23-B881072BA202}"/>
              </a:ext>
            </a:extLst>
          </p:cNvPr>
          <p:cNvSpPr/>
          <p:nvPr/>
        </p:nvSpPr>
        <p:spPr>
          <a:xfrm>
            <a:off x="5028971" y="3701620"/>
            <a:ext cx="1013483" cy="778232"/>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Footer Placeholder 8">
            <a:extLst>
              <a:ext uri="{FF2B5EF4-FFF2-40B4-BE49-F238E27FC236}">
                <a16:creationId xmlns:a16="http://schemas.microsoft.com/office/drawing/2014/main" id="{4761674B-CCDB-4CAC-8766-D46A839727A0}"/>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sp>
        <p:nvSpPr>
          <p:cNvPr id="14" name="Title 4">
            <a:extLst>
              <a:ext uri="{FF2B5EF4-FFF2-40B4-BE49-F238E27FC236}">
                <a16:creationId xmlns:a16="http://schemas.microsoft.com/office/drawing/2014/main" id="{DABC1C28-3CF4-4013-B4F8-2AA447C2B236}"/>
              </a:ext>
            </a:extLst>
          </p:cNvPr>
          <p:cNvSpPr>
            <a:spLocks noGrp="1"/>
          </p:cNvSpPr>
          <p:nvPr>
            <p:ph type="title"/>
          </p:nvPr>
        </p:nvSpPr>
        <p:spPr>
          <a:xfrm>
            <a:off x="457200" y="1645920"/>
            <a:ext cx="5190786" cy="1403461"/>
          </a:xfrm>
        </p:spPr>
        <p:txBody>
          <a:bodyPr vert="horz" wrap="square" lIns="0" tIns="146304" rIns="0" bIns="146304" rtlCol="0" anchor="b">
            <a:spAutoFit/>
          </a:bodyPr>
          <a:lstStyle/>
          <a:p>
            <a:pPr>
              <a:spcBef>
                <a:spcPts val="1224"/>
              </a:spcBef>
              <a:spcAft>
                <a:spcPts val="612"/>
              </a:spcAft>
            </a:pPr>
            <a:r>
              <a:rPr lang="en-GB" sz="2400">
                <a:solidFill>
                  <a:srgbClr val="742774"/>
                </a:solidFill>
                <a:latin typeface="+mn-lt"/>
                <a:cs typeface="Segoe UI Light" panose="020B0502040204020203" pitchFamily="34" charset="0"/>
              </a:rPr>
              <a:t>Empowering Employees – Challenges</a:t>
            </a:r>
            <a:br>
              <a:rPr lang="en-GB" sz="2400">
                <a:solidFill>
                  <a:srgbClr val="7030A0"/>
                </a:solidFill>
                <a:latin typeface="+mn-lt"/>
                <a:cs typeface="Segoe UI Light" panose="020B0502040204020203" pitchFamily="34" charset="0"/>
              </a:rPr>
            </a:br>
            <a:r>
              <a:rPr lang="en-US" sz="2400" b="0">
                <a:latin typeface="+mn-lt"/>
                <a:cs typeface="Segoe UI Light" panose="020B0502040204020203" pitchFamily="34" charset="0"/>
              </a:rPr>
              <a:t>Rapidly delivering powerful apps at low cost using in-house resources</a:t>
            </a:r>
          </a:p>
        </p:txBody>
      </p:sp>
      <p:sp>
        <p:nvSpPr>
          <p:cNvPr id="2" name="Rectangle 1">
            <a:extLst>
              <a:ext uri="{FF2B5EF4-FFF2-40B4-BE49-F238E27FC236}">
                <a16:creationId xmlns:a16="http://schemas.microsoft.com/office/drawing/2014/main" id="{326E3604-0DAB-473A-881C-C7C8BE93CDEB}"/>
              </a:ext>
            </a:extLst>
          </p:cNvPr>
          <p:cNvSpPr/>
          <p:nvPr/>
        </p:nvSpPr>
        <p:spPr>
          <a:xfrm>
            <a:off x="5807745" y="3730440"/>
            <a:ext cx="6216650" cy="2169825"/>
          </a:xfrm>
          <a:prstGeom prst="rect">
            <a:avLst/>
          </a:prstGeom>
        </p:spPr>
        <p:txBody>
          <a:bodyPr>
            <a:spAutoFit/>
          </a:bodyPr>
          <a:lstStyle/>
          <a:p>
            <a:pPr marL="0" marR="0" lvl="0" indent="0" algn="l" defTabSz="932742" rtl="0" eaLnBrk="1" fontAlgn="auto" latinLnBrk="0" hangingPunct="1">
              <a:lnSpc>
                <a:spcPct val="100000"/>
              </a:lnSpc>
              <a:spcBef>
                <a:spcPts val="0"/>
              </a:spcBef>
              <a:spcAft>
                <a:spcPts val="1800"/>
              </a:spcAft>
              <a:buClrTx/>
              <a:buSzTx/>
              <a:buFontTx/>
              <a:buNone/>
              <a:tabLst/>
              <a:defRPr/>
            </a:pPr>
            <a:r>
              <a:rPr kumimoji="0" lang="en-US" sz="2000" b="0" i="1" u="none" strike="noStrike" kern="1200" cap="none" spc="0" normalizeH="0" baseline="0" noProof="0">
                <a:ln>
                  <a:noFill/>
                </a:ln>
                <a:solidFill>
                  <a:srgbClr val="3C3C41"/>
                </a:solidFill>
                <a:effectLst/>
                <a:uLnTx/>
                <a:uFillTx/>
                <a:latin typeface="Segoe UI"/>
                <a:ea typeface="+mn-ea"/>
                <a:cs typeface="+mn-cs"/>
              </a:rPr>
              <a:t>“I could tell immediately that PowerApps would be a game changer for our org. It brought app development down a notch, so our team could leverage it to help improve business processes, gather insights and do it rapidly.”</a:t>
            </a:r>
            <a:endParaRPr kumimoji="0" lang="en-US" sz="2000" b="0" i="1" u="none" strike="noStrike" kern="1200" cap="none" spc="0" normalizeH="0" baseline="0" noProof="0">
              <a:ln>
                <a:noFill/>
              </a:ln>
              <a:solidFill>
                <a:srgbClr val="3C3C41"/>
              </a:solidFill>
              <a:effectLst/>
              <a:highlight>
                <a:srgbClr val="FFFF00"/>
              </a:highlight>
              <a:uLnTx/>
              <a:uFillTx/>
              <a:latin typeface="Segoe UI"/>
              <a:ea typeface="+mn-ea"/>
              <a:cs typeface="+mn-cs"/>
            </a:endParaRP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742774"/>
                </a:solidFill>
                <a:effectLst/>
                <a:uLnTx/>
                <a:uFillTx/>
                <a:latin typeface="Segoe UI"/>
                <a:ea typeface="+mn-ea"/>
                <a:cs typeface="+mn-cs"/>
              </a:rPr>
              <a:t>- Eric McKinney, Cloud Services Manager</a:t>
            </a:r>
          </a:p>
        </p:txBody>
      </p:sp>
      <p:pic>
        <p:nvPicPr>
          <p:cNvPr id="3074" name="Picture 2" descr="Story logo">
            <a:extLst>
              <a:ext uri="{FF2B5EF4-FFF2-40B4-BE49-F238E27FC236}">
                <a16:creationId xmlns:a16="http://schemas.microsoft.com/office/drawing/2014/main" id="{D8323EB1-EFDB-4E82-90CE-11E21C436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1" y="530352"/>
            <a:ext cx="3201875" cy="1188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ms-f1-sites-01-cdn.azureedge.net/docs/stories/gj-pepsi-consumer-goods-powerapps/resources/ca191829-1cb1-4b5c-a026-3db90b587273/814a04244c48429d95ee708b93e142e0">
            <a:extLst>
              <a:ext uri="{FF2B5EF4-FFF2-40B4-BE49-F238E27FC236}">
                <a16:creationId xmlns:a16="http://schemas.microsoft.com/office/drawing/2014/main" id="{EA084E46-0D02-4444-B86B-94191AC199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9733" y="963827"/>
            <a:ext cx="4914084" cy="2329078"/>
          </a:xfrm>
          <a:prstGeom prst="rect">
            <a:avLst/>
          </a:prstGeom>
          <a:ln w="76200">
            <a:solidFill>
              <a:schemeClr val="bg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F04318-4F52-4FF9-98B1-1F6BC0D35964}"/>
              </a:ext>
            </a:extLst>
          </p:cNvPr>
          <p:cNvSpPr txBox="1"/>
          <p:nvPr/>
        </p:nvSpPr>
        <p:spPr>
          <a:xfrm>
            <a:off x="365761" y="3345055"/>
            <a:ext cx="4547433" cy="778232"/>
          </a:xfrm>
          <a:prstGeom prst="rect">
            <a:avLst/>
          </a:prstGeom>
          <a:solidFill>
            <a:schemeClr val="bg2">
              <a:lumMod val="95000"/>
            </a:schemeClr>
          </a:solidFill>
        </p:spPr>
        <p:txBody>
          <a:bodyPr vert="horz" wrap="square" lIns="146304" tIns="91440" rIns="146304" bIns="91440" rtlCol="0" anchor="ctr">
            <a:noAutofit/>
          </a:bodyPr>
          <a:lstStyle/>
          <a:p>
            <a:r>
              <a:rPr lang="en-US" sz="2400" b="1" spc="-50">
                <a:ln w="3175">
                  <a:noFill/>
                </a:ln>
                <a:solidFill>
                  <a:srgbClr val="742774"/>
                </a:solidFill>
                <a:cs typeface="Segoe UI Light" panose="020B0502040204020203" pitchFamily="34" charset="0"/>
              </a:rPr>
              <a:t>Demo Available in </a:t>
            </a:r>
            <a:r>
              <a:rPr lang="en-US" sz="2400" b="1" spc="-50">
                <a:ln w="3175">
                  <a:noFill/>
                </a:ln>
                <a:solidFill>
                  <a:srgbClr val="742774"/>
                </a:solidFill>
                <a:cs typeface="Segoe UI Light" panose="020B0502040204020203" pitchFamily="34" charset="0"/>
                <a:hlinkClick r:id="rId5"/>
              </a:rPr>
              <a:t>Live Drive</a:t>
            </a:r>
            <a:endParaRPr lang="en-US" sz="2400" b="1" spc="-50">
              <a:ln w="3175">
                <a:noFill/>
              </a:ln>
              <a:solidFill>
                <a:srgbClr val="742774"/>
              </a:solidFill>
              <a:cs typeface="Segoe UI Light" panose="020B0502040204020203" pitchFamily="34" charset="0"/>
            </a:endParaRPr>
          </a:p>
        </p:txBody>
      </p:sp>
      <p:pic>
        <p:nvPicPr>
          <p:cNvPr id="13" name="Picture 12">
            <a:extLst>
              <a:ext uri="{FF2B5EF4-FFF2-40B4-BE49-F238E27FC236}">
                <a16:creationId xmlns:a16="http://schemas.microsoft.com/office/drawing/2014/main" id="{F304A132-F1E2-4753-8A00-8233026D02B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86430" y="4724526"/>
            <a:ext cx="2505612" cy="226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33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ECFAF504-9D0E-4626-9180-ED9B2E9C3DF5}"/>
              </a:ext>
            </a:extLst>
          </p:cNvPr>
          <p:cNvSpPr/>
          <p:nvPr/>
        </p:nvSpPr>
        <p:spPr bwMode="auto">
          <a:xfrm>
            <a:off x="9061066" y="-83659"/>
            <a:ext cx="4543984" cy="4543984"/>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2" name="Freeform: Shape 31">
            <a:extLst>
              <a:ext uri="{FF2B5EF4-FFF2-40B4-BE49-F238E27FC236}">
                <a16:creationId xmlns:a16="http://schemas.microsoft.com/office/drawing/2014/main" id="{848F9C54-EF81-4DB0-A5D5-EA2ED2B0A3C8}"/>
              </a:ext>
            </a:extLst>
          </p:cNvPr>
          <p:cNvSpPr/>
          <p:nvPr/>
        </p:nvSpPr>
        <p:spPr bwMode="auto">
          <a:xfrm>
            <a:off x="9053315" y="-83659"/>
            <a:ext cx="4543984" cy="4543984"/>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solidFill>
            <a:schemeClr val="bg2">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57EDBD3-EB2C-470E-8C39-764EFC93962A}"/>
              </a:ext>
            </a:extLst>
          </p:cNvPr>
          <p:cNvSpPr>
            <a:spLocks noGrp="1"/>
          </p:cNvSpPr>
          <p:nvPr>
            <p:ph type="title"/>
          </p:nvPr>
        </p:nvSpPr>
        <p:spPr>
          <a:xfrm>
            <a:off x="466344" y="566928"/>
            <a:ext cx="11726236" cy="922291"/>
          </a:xfrm>
        </p:spPr>
        <p:txBody>
          <a:bodyPr/>
          <a:lstStyle/>
          <a:p>
            <a:r>
              <a:rPr lang="en-US" sz="4490" dirty="0">
                <a:solidFill>
                  <a:schemeClr val="tx2"/>
                </a:solidFill>
              </a:rPr>
              <a:t>Total Economic Impact (TEI)</a:t>
            </a:r>
          </a:p>
        </p:txBody>
      </p:sp>
      <p:sp>
        <p:nvSpPr>
          <p:cNvPr id="15" name="Rectangle 14">
            <a:extLst>
              <a:ext uri="{FF2B5EF4-FFF2-40B4-BE49-F238E27FC236}">
                <a16:creationId xmlns:a16="http://schemas.microsoft.com/office/drawing/2014/main" id="{4C982E56-AB58-4504-999D-B7E1707448B7}"/>
              </a:ext>
            </a:extLst>
          </p:cNvPr>
          <p:cNvSpPr/>
          <p:nvPr/>
        </p:nvSpPr>
        <p:spPr>
          <a:xfrm>
            <a:off x="-99486" y="3515900"/>
            <a:ext cx="2508265" cy="4597903"/>
          </a:xfrm>
          <a:prstGeom prst="rect">
            <a:avLst/>
          </a:prstGeom>
        </p:spPr>
        <p:txBody>
          <a:bodyPr wrap="square" rtlCol="0" anchor="ctr">
            <a:spAutoFit/>
          </a:bodyPr>
          <a:lstStyle/>
          <a:p>
            <a:pPr defTabSz="932563">
              <a:defRPr/>
            </a:pPr>
            <a:endParaRPr lang="en-US" sz="28695">
              <a:solidFill>
                <a:srgbClr val="F3F3F3"/>
              </a:solidFill>
              <a:latin typeface="Segoe UI Semibold"/>
            </a:endParaRPr>
          </a:p>
        </p:txBody>
      </p:sp>
      <p:grpSp>
        <p:nvGrpSpPr>
          <p:cNvPr id="19" name="Group 18">
            <a:extLst>
              <a:ext uri="{FF2B5EF4-FFF2-40B4-BE49-F238E27FC236}">
                <a16:creationId xmlns:a16="http://schemas.microsoft.com/office/drawing/2014/main" id="{5C08933A-046E-4D40-9BD8-67DACA1C2D93}"/>
              </a:ext>
            </a:extLst>
          </p:cNvPr>
          <p:cNvGrpSpPr/>
          <p:nvPr/>
        </p:nvGrpSpPr>
        <p:grpSpPr>
          <a:xfrm>
            <a:off x="7983721" y="3113302"/>
            <a:ext cx="3354112" cy="1259230"/>
            <a:chOff x="8374566" y="4643121"/>
            <a:chExt cx="3354588" cy="1259408"/>
          </a:xfrm>
        </p:grpSpPr>
        <p:sp>
          <p:nvSpPr>
            <p:cNvPr id="26" name="Freeform: Shape 25">
              <a:extLst>
                <a:ext uri="{FF2B5EF4-FFF2-40B4-BE49-F238E27FC236}">
                  <a16:creationId xmlns:a16="http://schemas.microsoft.com/office/drawing/2014/main" id="{1F67B59B-04F6-4FCC-808C-E5338FF871E8}"/>
                </a:ext>
              </a:extLst>
            </p:cNvPr>
            <p:cNvSpPr/>
            <p:nvPr/>
          </p:nvSpPr>
          <p:spPr>
            <a:xfrm>
              <a:off x="8374566" y="4643121"/>
              <a:ext cx="1376050" cy="1056640"/>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rgbClr val="F3F3F3"/>
            </a:solidFill>
            <a:ln>
              <a:noFill/>
            </a:ln>
            <a:effec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defTabSz="932563">
                <a:defRPr/>
              </a:pPr>
              <a:endParaRPr lang="en-US" sz="34393">
                <a:gradFill>
                  <a:gsLst>
                    <a:gs pos="2917">
                      <a:srgbClr val="1A1A1A"/>
                    </a:gs>
                    <a:gs pos="100000">
                      <a:srgbClr val="1A1A1A"/>
                    </a:gs>
                  </a:gsLst>
                  <a:lin ang="5400000" scaled="0"/>
                </a:gradFill>
                <a:latin typeface="Segoe UI"/>
              </a:endParaRPr>
            </a:p>
          </p:txBody>
        </p:sp>
        <p:sp>
          <p:nvSpPr>
            <p:cNvPr id="9" name="Text Placeholder 5">
              <a:extLst>
                <a:ext uri="{FF2B5EF4-FFF2-40B4-BE49-F238E27FC236}">
                  <a16:creationId xmlns:a16="http://schemas.microsoft.com/office/drawing/2014/main" id="{B9123C01-F1D5-4D56-97CE-319B2AC9D0B4}"/>
                </a:ext>
              </a:extLst>
            </p:cNvPr>
            <p:cNvSpPr txBox="1">
              <a:spLocks/>
            </p:cNvSpPr>
            <p:nvPr/>
          </p:nvSpPr>
          <p:spPr>
            <a:xfrm>
              <a:off x="8729225" y="5028397"/>
              <a:ext cx="2999929" cy="874132"/>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spcBef>
                  <a:spcPts val="1598"/>
                </a:spcBef>
                <a:defRPr/>
              </a:pPr>
              <a:r>
                <a:rPr lang="en-US" sz="1599">
                  <a:gradFill>
                    <a:gsLst>
                      <a:gs pos="2917">
                        <a:srgbClr val="1A1A1A"/>
                      </a:gs>
                      <a:gs pos="100000">
                        <a:srgbClr val="1A1A1A"/>
                      </a:gs>
                    </a:gsLst>
                    <a:lin ang="5400000" scaled="0"/>
                  </a:gradFill>
                  <a:latin typeface="Segoe UI"/>
                </a:rPr>
                <a:t>We </a:t>
              </a:r>
              <a:r>
                <a:rPr lang="en-US" sz="1599">
                  <a:solidFill>
                    <a:schemeClr val="tx2"/>
                  </a:solidFill>
                  <a:latin typeface="Segoe UI Bold" panose="020B0802040204020203" pitchFamily="34" charset="0"/>
                  <a:cs typeface="Segoe UI Bold" panose="020B0802040204020203" pitchFamily="34" charset="0"/>
                </a:rPr>
                <a:t>reduced our time </a:t>
              </a:r>
              <a:r>
                <a:rPr lang="en-US" sz="1599">
                  <a:gradFill>
                    <a:gsLst>
                      <a:gs pos="2917">
                        <a:srgbClr val="1A1A1A"/>
                      </a:gs>
                      <a:gs pos="100000">
                        <a:srgbClr val="1A1A1A"/>
                      </a:gs>
                    </a:gsLst>
                    <a:lin ang="5400000" scaled="0"/>
                  </a:gradFill>
                  <a:latin typeface="Segoe UI"/>
                </a:rPr>
                <a:t>to quote from twelve days down to four</a:t>
              </a:r>
              <a:endParaRPr lang="en-US" sz="1800">
                <a:gradFill>
                  <a:gsLst>
                    <a:gs pos="2917">
                      <a:srgbClr val="1A1A1A"/>
                    </a:gs>
                    <a:gs pos="100000">
                      <a:srgbClr val="1A1A1A"/>
                    </a:gs>
                  </a:gsLst>
                  <a:lin ang="5400000" scaled="0"/>
                </a:gradFill>
                <a:latin typeface="Segoe UI"/>
              </a:endParaRPr>
            </a:p>
            <a:p>
              <a:pPr algn="ctr" defTabSz="932563">
                <a:defRPr/>
              </a:pPr>
              <a:r>
                <a:rPr lang="en-US" sz="1599">
                  <a:solidFill>
                    <a:schemeClr val="tx2"/>
                  </a:solidFill>
                  <a:latin typeface="Segoe UI"/>
                </a:rPr>
                <a:t>                                  </a:t>
              </a:r>
              <a:r>
                <a:rPr lang="en-US" sz="1099" spc="300">
                  <a:solidFill>
                    <a:schemeClr val="tx2"/>
                  </a:solidFill>
                  <a:latin typeface="Segoe UI"/>
                </a:rPr>
                <a:t>—CLIENT</a:t>
              </a:r>
            </a:p>
            <a:p>
              <a:pPr marL="60314" indent="-60314" defTabSz="932563">
                <a:spcBef>
                  <a:spcPts val="1224"/>
                </a:spcBef>
                <a:defRPr/>
              </a:pPr>
              <a:endParaRPr lang="en-US" sz="1598">
                <a:gradFill>
                  <a:gsLst>
                    <a:gs pos="2917">
                      <a:srgbClr val="1A1A1A"/>
                    </a:gs>
                    <a:gs pos="100000">
                      <a:srgbClr val="1A1A1A"/>
                    </a:gs>
                  </a:gsLst>
                  <a:lin ang="5400000" scaled="0"/>
                </a:gradFill>
                <a:latin typeface="Segoe UI"/>
              </a:endParaRPr>
            </a:p>
          </p:txBody>
        </p:sp>
      </p:grpSp>
      <p:grpSp>
        <p:nvGrpSpPr>
          <p:cNvPr id="23" name="Group 22">
            <a:extLst>
              <a:ext uri="{FF2B5EF4-FFF2-40B4-BE49-F238E27FC236}">
                <a16:creationId xmlns:a16="http://schemas.microsoft.com/office/drawing/2014/main" id="{DA7307D7-DEF8-4A0E-AA98-17DECD8A824E}"/>
              </a:ext>
            </a:extLst>
          </p:cNvPr>
          <p:cNvGrpSpPr/>
          <p:nvPr/>
        </p:nvGrpSpPr>
        <p:grpSpPr>
          <a:xfrm>
            <a:off x="6240858" y="1280160"/>
            <a:ext cx="3566582" cy="1576749"/>
            <a:chOff x="1726297" y="3401691"/>
            <a:chExt cx="3118890" cy="1192622"/>
          </a:xfrm>
        </p:grpSpPr>
        <p:sp>
          <p:nvSpPr>
            <p:cNvPr id="24" name="Freeform: Shape 23">
              <a:extLst>
                <a:ext uri="{FF2B5EF4-FFF2-40B4-BE49-F238E27FC236}">
                  <a16:creationId xmlns:a16="http://schemas.microsoft.com/office/drawing/2014/main" id="{FA4FAB6C-FB70-4849-87B9-8E03D2634096}"/>
                </a:ext>
              </a:extLst>
            </p:cNvPr>
            <p:cNvSpPr/>
            <p:nvPr/>
          </p:nvSpPr>
          <p:spPr>
            <a:xfrm>
              <a:off x="1726297" y="3401691"/>
              <a:ext cx="1026061" cy="681489"/>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rgbClr val="F3F3F3"/>
            </a:solidFill>
            <a:ln>
              <a:noFill/>
            </a:ln>
            <a:effec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defTabSz="932563">
                <a:defRPr/>
              </a:pPr>
              <a:endParaRPr lang="en-US" sz="34393">
                <a:solidFill>
                  <a:srgbClr val="F3F3F3"/>
                </a:solidFill>
                <a:latin typeface="Segoe UI Semibold"/>
              </a:endParaRPr>
            </a:p>
          </p:txBody>
        </p:sp>
        <p:sp>
          <p:nvSpPr>
            <p:cNvPr id="25" name="Text Placeholder 4">
              <a:extLst>
                <a:ext uri="{FF2B5EF4-FFF2-40B4-BE49-F238E27FC236}">
                  <a16:creationId xmlns:a16="http://schemas.microsoft.com/office/drawing/2014/main" id="{A9494CE9-0B5A-4F66-92BE-FBAFA47C0372}"/>
                </a:ext>
              </a:extLst>
            </p:cNvPr>
            <p:cNvSpPr txBox="1">
              <a:spLocks/>
            </p:cNvSpPr>
            <p:nvPr/>
          </p:nvSpPr>
          <p:spPr>
            <a:xfrm>
              <a:off x="2149734" y="3577134"/>
              <a:ext cx="2695453" cy="1017179"/>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spcBef>
                  <a:spcPts val="1598"/>
                </a:spcBef>
                <a:defRPr/>
              </a:pPr>
              <a:r>
                <a:rPr lang="en-US" sz="1599" dirty="0">
                  <a:gradFill>
                    <a:gsLst>
                      <a:gs pos="2917">
                        <a:srgbClr val="1A1A1A"/>
                      </a:gs>
                      <a:gs pos="100000">
                        <a:srgbClr val="1A1A1A"/>
                      </a:gs>
                    </a:gsLst>
                    <a:lin ang="5400000" scaled="0"/>
                  </a:gradFill>
                  <a:latin typeface="Segoe UI"/>
                </a:rPr>
                <a:t>We used to have three full-time people writing reports. That’s now down to </a:t>
              </a:r>
              <a:r>
                <a:rPr lang="en-US" sz="1599" dirty="0">
                  <a:solidFill>
                    <a:schemeClr val="tx2"/>
                  </a:solidFill>
                  <a:latin typeface="Segoe UI Bold" panose="020B0802040204020203" pitchFamily="34" charset="0"/>
                  <a:cs typeface="Segoe UI Bold" panose="020B0802040204020203" pitchFamily="34" charset="0"/>
                </a:rPr>
                <a:t>only one person</a:t>
              </a:r>
            </a:p>
            <a:p>
              <a:pPr algn="r" defTabSz="932563">
                <a:spcBef>
                  <a:spcPts val="600"/>
                </a:spcBef>
                <a:defRPr/>
              </a:pPr>
              <a:r>
                <a:rPr lang="en-US" sz="1099" spc="300" dirty="0">
                  <a:solidFill>
                    <a:schemeClr val="tx2"/>
                  </a:solidFill>
                  <a:latin typeface="Segoe UI"/>
                </a:rPr>
                <a:t>—CLIENT</a:t>
              </a:r>
              <a:endParaRPr lang="en-US" sz="2400" dirty="0">
                <a:solidFill>
                  <a:schemeClr val="tx2"/>
                </a:solidFill>
                <a:latin typeface="Segoe UI"/>
              </a:endParaRPr>
            </a:p>
          </p:txBody>
        </p:sp>
      </p:grpSp>
      <p:sp>
        <p:nvSpPr>
          <p:cNvPr id="41" name="Rectangle 40">
            <a:extLst>
              <a:ext uri="{FF2B5EF4-FFF2-40B4-BE49-F238E27FC236}">
                <a16:creationId xmlns:a16="http://schemas.microsoft.com/office/drawing/2014/main" id="{43843358-BA12-4983-95F0-C86D0C52612D}"/>
              </a:ext>
            </a:extLst>
          </p:cNvPr>
          <p:cNvSpPr/>
          <p:nvPr/>
        </p:nvSpPr>
        <p:spPr>
          <a:xfrm>
            <a:off x="3289328" y="6550114"/>
            <a:ext cx="7289944" cy="204038"/>
          </a:xfrm>
          <a:prstGeom prst="rect">
            <a:avLst/>
          </a:prstGeom>
        </p:spPr>
        <p:txBody>
          <a:bodyPr wrap="square">
            <a:spAutoFit/>
          </a:bodyPr>
          <a:lstStyle/>
          <a:p>
            <a:pPr defTabSz="932563">
              <a:defRPr/>
            </a:pPr>
            <a:r>
              <a:rPr lang="en-US" sz="700">
                <a:solidFill>
                  <a:srgbClr val="FFFFFF">
                    <a:lumMod val="65000"/>
                  </a:srgbClr>
                </a:solidFill>
                <a:latin typeface="Segoe UI"/>
                <a:ea typeface="Times New Roman" panose="02020603050405020304" pitchFamily="18" charset="0"/>
                <a:cs typeface="Arial" panose="020B0604020202020204" pitchFamily="34" charset="0"/>
              </a:rPr>
              <a:t>Source: The Total Economic Impact™ Of PowerApps And Microsoft Flow, a commissioned study conducted by Forrester Consulting on behalf of Microsoft, June 2018</a:t>
            </a:r>
          </a:p>
        </p:txBody>
      </p:sp>
      <p:sp>
        <p:nvSpPr>
          <p:cNvPr id="40" name="Rectangle 39">
            <a:extLst>
              <a:ext uri="{FF2B5EF4-FFF2-40B4-BE49-F238E27FC236}">
                <a16:creationId xmlns:a16="http://schemas.microsoft.com/office/drawing/2014/main" id="{98CA79F5-28C9-4946-AB96-68F01BA16D7B}"/>
              </a:ext>
            </a:extLst>
          </p:cNvPr>
          <p:cNvSpPr/>
          <p:nvPr/>
        </p:nvSpPr>
        <p:spPr bwMode="auto">
          <a:xfrm flipH="1">
            <a:off x="883" y="4614632"/>
            <a:ext cx="12434710" cy="2379397"/>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1764" err="1">
              <a:solidFill>
                <a:srgbClr val="FFFFFF"/>
              </a:solidFill>
              <a:latin typeface="Segoe UI"/>
            </a:endParaRPr>
          </a:p>
        </p:txBody>
      </p:sp>
      <p:grpSp>
        <p:nvGrpSpPr>
          <p:cNvPr id="18" name="Group 17">
            <a:extLst>
              <a:ext uri="{FF2B5EF4-FFF2-40B4-BE49-F238E27FC236}">
                <a16:creationId xmlns:a16="http://schemas.microsoft.com/office/drawing/2014/main" id="{6D3A2F74-BBCF-43BF-98C8-025C2C532F64}"/>
              </a:ext>
            </a:extLst>
          </p:cNvPr>
          <p:cNvGrpSpPr/>
          <p:nvPr/>
        </p:nvGrpSpPr>
        <p:grpSpPr>
          <a:xfrm>
            <a:off x="3206809" y="2178235"/>
            <a:ext cx="3962574" cy="1727758"/>
            <a:chOff x="1544724" y="3310523"/>
            <a:chExt cx="3465174" cy="1306842"/>
          </a:xfrm>
        </p:grpSpPr>
        <p:sp>
          <p:nvSpPr>
            <p:cNvPr id="21" name="Freeform: Shape 20">
              <a:extLst>
                <a:ext uri="{FF2B5EF4-FFF2-40B4-BE49-F238E27FC236}">
                  <a16:creationId xmlns:a16="http://schemas.microsoft.com/office/drawing/2014/main" id="{9A14E9F9-C5A2-484B-BF2D-87B6D80A2783}"/>
                </a:ext>
              </a:extLst>
            </p:cNvPr>
            <p:cNvSpPr/>
            <p:nvPr/>
          </p:nvSpPr>
          <p:spPr>
            <a:xfrm>
              <a:off x="1544724" y="3310523"/>
              <a:ext cx="1334662" cy="886454"/>
            </a:xfrm>
            <a:custGeom>
              <a:avLst/>
              <a:gdLst/>
              <a:ahLst/>
              <a:cxnLst/>
              <a:rect l="l" t="t" r="r" b="b"/>
              <a:pathLst>
                <a:path w="1430285" h="949965">
                  <a:moveTo>
                    <a:pt x="1105802" y="0"/>
                  </a:moveTo>
                  <a:lnTo>
                    <a:pt x="1430285" y="0"/>
                  </a:lnTo>
                  <a:lnTo>
                    <a:pt x="1191193" y="949965"/>
                  </a:lnTo>
                  <a:lnTo>
                    <a:pt x="757838" y="949965"/>
                  </a:lnTo>
                  <a:close/>
                  <a:moveTo>
                    <a:pt x="347965" y="0"/>
                  </a:moveTo>
                  <a:lnTo>
                    <a:pt x="674582" y="0"/>
                  </a:lnTo>
                  <a:lnTo>
                    <a:pt x="441894" y="949965"/>
                  </a:lnTo>
                  <a:lnTo>
                    <a:pt x="0" y="949965"/>
                  </a:lnTo>
                  <a:close/>
                </a:path>
              </a:pathLst>
            </a:custGeom>
            <a:solidFill>
              <a:srgbClr val="F3F3F3"/>
            </a:solidFill>
            <a:ln>
              <a:noFill/>
            </a:ln>
            <a:effectLst/>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algn="ctr" defTabSz="932563">
                <a:defRPr/>
              </a:pPr>
              <a:endParaRPr lang="en-US" sz="34393">
                <a:gradFill>
                  <a:gsLst>
                    <a:gs pos="2917">
                      <a:srgbClr val="1A1A1A"/>
                    </a:gs>
                    <a:gs pos="100000">
                      <a:srgbClr val="1A1A1A"/>
                    </a:gs>
                  </a:gsLst>
                  <a:lin ang="5400000" scaled="0"/>
                </a:gradFill>
                <a:latin typeface="Segoe UI"/>
              </a:endParaRPr>
            </a:p>
          </p:txBody>
        </p:sp>
        <p:sp>
          <p:nvSpPr>
            <p:cNvPr id="12" name="Text Placeholder 4">
              <a:extLst>
                <a:ext uri="{FF2B5EF4-FFF2-40B4-BE49-F238E27FC236}">
                  <a16:creationId xmlns:a16="http://schemas.microsoft.com/office/drawing/2014/main" id="{5360DADF-F213-4A60-B8BC-EE5DD65310FB}"/>
                </a:ext>
              </a:extLst>
            </p:cNvPr>
            <p:cNvSpPr txBox="1">
              <a:spLocks/>
            </p:cNvSpPr>
            <p:nvPr/>
          </p:nvSpPr>
          <p:spPr>
            <a:xfrm>
              <a:off x="2043132" y="3600186"/>
              <a:ext cx="2966766" cy="1017179"/>
            </a:xfrm>
            <a:prstGeom prst="rect">
              <a:avLst/>
            </a:prstGeom>
          </p:spPr>
          <p:txBody>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defTabSz="932563">
                <a:spcBef>
                  <a:spcPts val="1598"/>
                </a:spcBef>
                <a:defRPr/>
              </a:pPr>
              <a:r>
                <a:rPr lang="en-US" sz="1800">
                  <a:gradFill>
                    <a:gsLst>
                      <a:gs pos="2917">
                        <a:srgbClr val="1A1A1A"/>
                      </a:gs>
                      <a:gs pos="100000">
                        <a:srgbClr val="1A1A1A"/>
                      </a:gs>
                    </a:gsLst>
                    <a:lin ang="5400000" scaled="0"/>
                  </a:gradFill>
                  <a:latin typeface="Segoe UI"/>
                </a:rPr>
                <a:t>In the first year</a:t>
              </a:r>
              <a:r>
                <a:rPr lang="en-US" sz="1800" b="1">
                  <a:gradFill>
                    <a:gsLst>
                      <a:gs pos="2917">
                        <a:srgbClr val="1A1A1A"/>
                      </a:gs>
                      <a:gs pos="100000">
                        <a:srgbClr val="1A1A1A"/>
                      </a:gs>
                    </a:gsLst>
                    <a:lin ang="5400000" scaled="0"/>
                  </a:gradFill>
                  <a:latin typeface="Segoe UI"/>
                </a:rPr>
                <a:t> </a:t>
              </a:r>
              <a:r>
                <a:rPr lang="en-US" sz="1800">
                  <a:solidFill>
                    <a:schemeClr val="tx2"/>
                  </a:solidFill>
                  <a:latin typeface="Segoe UI Bold" panose="020B0802040204020203" pitchFamily="34" charset="0"/>
                  <a:cs typeface="Segoe UI Bold" panose="020B0802040204020203" pitchFamily="34" charset="0"/>
                </a:rPr>
                <a:t>we saved</a:t>
              </a:r>
              <a:r>
                <a:rPr lang="en-US" sz="1599">
                  <a:solidFill>
                    <a:schemeClr val="tx2"/>
                  </a:solidFill>
                  <a:latin typeface="Segoe UI Bold" panose="020B0802040204020203" pitchFamily="34" charset="0"/>
                  <a:cs typeface="Segoe UI Bold" panose="020B0802040204020203" pitchFamily="34" charset="0"/>
                </a:rPr>
                <a:t> </a:t>
              </a:r>
              <a:r>
                <a:rPr lang="en-US" sz="1800">
                  <a:solidFill>
                    <a:schemeClr val="tx2"/>
                  </a:solidFill>
                  <a:latin typeface="Segoe UI Bold" panose="020B0802040204020203" pitchFamily="34" charset="0"/>
                  <a:cs typeface="Segoe UI Bold" panose="020B0802040204020203" pitchFamily="34" charset="0"/>
                </a:rPr>
                <a:t>$500,000</a:t>
              </a:r>
              <a:r>
                <a:rPr lang="en-US" sz="1800">
                  <a:gradFill>
                    <a:gsLst>
                      <a:gs pos="2917">
                        <a:srgbClr val="0078D4"/>
                      </a:gs>
                      <a:gs pos="100000">
                        <a:srgbClr val="0078D4"/>
                      </a:gs>
                    </a:gsLst>
                    <a:lin ang="5400000" scaled="0"/>
                  </a:gradFill>
                  <a:latin typeface="Segoe UI"/>
                </a:rPr>
                <a:t> </a:t>
              </a:r>
              <a:r>
                <a:rPr lang="en-US" sz="1800">
                  <a:gradFill>
                    <a:gsLst>
                      <a:gs pos="2917">
                        <a:srgbClr val="1A1A1A"/>
                      </a:gs>
                      <a:gs pos="100000">
                        <a:srgbClr val="1A1A1A"/>
                      </a:gs>
                    </a:gsLst>
                    <a:lin ang="5400000" scaled="0"/>
                  </a:gradFill>
                  <a:latin typeface="Segoe UI"/>
                </a:rPr>
                <a:t>in external developer costs. We expect to see similar savings in future years</a:t>
              </a:r>
            </a:p>
            <a:p>
              <a:pPr algn="ctr" defTabSz="932563">
                <a:defRPr/>
              </a:pPr>
              <a:r>
                <a:rPr lang="en-US" sz="1800">
                  <a:solidFill>
                    <a:schemeClr val="tx2"/>
                  </a:solidFill>
                  <a:latin typeface="Segoe UI"/>
                </a:rPr>
                <a:t>                            </a:t>
              </a:r>
              <a:r>
                <a:rPr lang="en-US" sz="1199" spc="300">
                  <a:solidFill>
                    <a:schemeClr val="tx2"/>
                  </a:solidFill>
                  <a:latin typeface="Segoe UI"/>
                </a:rPr>
                <a:t>—CLIENT</a:t>
              </a:r>
              <a:endParaRPr lang="en-US" sz="2600">
                <a:solidFill>
                  <a:schemeClr val="tx2"/>
                </a:solidFill>
                <a:latin typeface="Segoe UI"/>
              </a:endParaRPr>
            </a:p>
          </p:txBody>
        </p:sp>
      </p:grpSp>
      <p:grpSp>
        <p:nvGrpSpPr>
          <p:cNvPr id="7" name="Group 6">
            <a:extLst>
              <a:ext uri="{FF2B5EF4-FFF2-40B4-BE49-F238E27FC236}">
                <a16:creationId xmlns:a16="http://schemas.microsoft.com/office/drawing/2014/main" id="{19CB6AFD-6EFA-4569-B507-D5F6FBC1ED19}"/>
              </a:ext>
            </a:extLst>
          </p:cNvPr>
          <p:cNvGrpSpPr/>
          <p:nvPr/>
        </p:nvGrpSpPr>
        <p:grpSpPr>
          <a:xfrm>
            <a:off x="4803779" y="5120640"/>
            <a:ext cx="7165593" cy="1456624"/>
            <a:chOff x="4780477" y="5019835"/>
            <a:chExt cx="6787222" cy="1456830"/>
          </a:xfrm>
        </p:grpSpPr>
        <p:sp>
          <p:nvSpPr>
            <p:cNvPr id="3" name="Rectangle 2">
              <a:extLst>
                <a:ext uri="{FF2B5EF4-FFF2-40B4-BE49-F238E27FC236}">
                  <a16:creationId xmlns:a16="http://schemas.microsoft.com/office/drawing/2014/main" id="{87842259-44B6-4B13-8CE9-AFF9F68382E5}"/>
                </a:ext>
              </a:extLst>
            </p:cNvPr>
            <p:cNvSpPr/>
            <p:nvPr/>
          </p:nvSpPr>
          <p:spPr>
            <a:xfrm>
              <a:off x="4780477" y="5019835"/>
              <a:ext cx="2078679" cy="1456830"/>
            </a:xfrm>
            <a:prstGeom prst="rect">
              <a:avLst/>
            </a:prstGeom>
            <a:noFill/>
          </p:spPr>
          <p:txBody>
            <a:bodyPr wrap="square" lIns="91427" rtlCol="0" anchor="t">
              <a:noAutofit/>
            </a:bodyPr>
            <a:lstStyle/>
            <a:p>
              <a:pPr defTabSz="932563">
                <a:lnSpc>
                  <a:spcPct val="90000"/>
                </a:lnSpc>
                <a:spcAft>
                  <a:spcPts val="600"/>
                </a:spcAft>
                <a:defRPr/>
              </a:pPr>
              <a:r>
                <a:rPr lang="en-US" sz="3999" b="1">
                  <a:solidFill>
                    <a:schemeClr val="tx2"/>
                  </a:solidFill>
                  <a:latin typeface="Segoe UI"/>
                </a:rPr>
                <a:t>70</a:t>
              </a:r>
              <a:r>
                <a:rPr lang="en-US" sz="2800" b="1">
                  <a:solidFill>
                    <a:schemeClr val="tx2"/>
                  </a:solidFill>
                  <a:latin typeface="Segoe UI"/>
                </a:rPr>
                <a:t>%</a:t>
              </a:r>
            </a:p>
            <a:p>
              <a:pPr defTabSz="932563">
                <a:lnSpc>
                  <a:spcPct val="90000"/>
                </a:lnSpc>
                <a:defRPr/>
              </a:pPr>
              <a:r>
                <a:rPr lang="en-US" sz="2000">
                  <a:gradFill>
                    <a:gsLst>
                      <a:gs pos="2917">
                        <a:srgbClr val="1A1A1A"/>
                      </a:gs>
                      <a:gs pos="100000">
                        <a:srgbClr val="1A1A1A"/>
                      </a:gs>
                    </a:gsLst>
                    <a:lin ang="5400000" scaled="0"/>
                  </a:gradFill>
                  <a:latin typeface="Segoe UI"/>
                </a:rPr>
                <a:t>Less app dev cost</a:t>
              </a:r>
              <a:br>
                <a:rPr lang="en-US" sz="2000">
                  <a:gradFill>
                    <a:gsLst>
                      <a:gs pos="2917">
                        <a:srgbClr val="1A1A1A"/>
                      </a:gs>
                      <a:gs pos="100000">
                        <a:srgbClr val="1A1A1A"/>
                      </a:gs>
                    </a:gsLst>
                    <a:lin ang="5400000" scaled="0"/>
                  </a:gradFill>
                  <a:latin typeface="Segoe UI"/>
                </a:rPr>
              </a:br>
              <a:r>
                <a:rPr lang="en-US" sz="2000">
                  <a:gradFill>
                    <a:gsLst>
                      <a:gs pos="2917">
                        <a:srgbClr val="1A1A1A"/>
                      </a:gs>
                      <a:gs pos="100000">
                        <a:srgbClr val="1A1A1A"/>
                      </a:gs>
                    </a:gsLst>
                    <a:lin ang="5400000" scaled="0"/>
                  </a:gradFill>
                  <a:latin typeface="Segoe UI"/>
                </a:rPr>
                <a:t>and effort</a:t>
              </a:r>
            </a:p>
          </p:txBody>
        </p:sp>
        <p:sp>
          <p:nvSpPr>
            <p:cNvPr id="44" name="Rectangle 43">
              <a:extLst>
                <a:ext uri="{FF2B5EF4-FFF2-40B4-BE49-F238E27FC236}">
                  <a16:creationId xmlns:a16="http://schemas.microsoft.com/office/drawing/2014/main" id="{9F5304CD-3C21-4E71-A1FB-492047228F49}"/>
                </a:ext>
              </a:extLst>
            </p:cNvPr>
            <p:cNvSpPr/>
            <p:nvPr/>
          </p:nvSpPr>
          <p:spPr>
            <a:xfrm>
              <a:off x="6894293" y="5019835"/>
              <a:ext cx="2078679" cy="1456830"/>
            </a:xfrm>
            <a:prstGeom prst="rect">
              <a:avLst/>
            </a:prstGeom>
            <a:noFill/>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2563">
                <a:lnSpc>
                  <a:spcPct val="90000"/>
                </a:lnSpc>
                <a:spcAft>
                  <a:spcPts val="600"/>
                </a:spcAft>
                <a:defRPr/>
              </a:pPr>
              <a:r>
                <a:rPr lang="en-US" sz="3999" b="1">
                  <a:solidFill>
                    <a:schemeClr val="tx2"/>
                  </a:solidFill>
                  <a:latin typeface="Segoe UI"/>
                </a:rPr>
                <a:t>362</a:t>
              </a:r>
              <a:r>
                <a:rPr lang="en-US" sz="2800" b="1">
                  <a:solidFill>
                    <a:schemeClr val="tx2"/>
                  </a:solidFill>
                  <a:latin typeface="Segoe UI"/>
                </a:rPr>
                <a:t>%</a:t>
              </a:r>
            </a:p>
            <a:p>
              <a:pPr defTabSz="932563">
                <a:lnSpc>
                  <a:spcPct val="90000"/>
                </a:lnSpc>
                <a:defRPr/>
              </a:pPr>
              <a:r>
                <a:rPr lang="en-US" sz="2000">
                  <a:gradFill>
                    <a:gsLst>
                      <a:gs pos="2917">
                        <a:srgbClr val="1A1A1A"/>
                      </a:gs>
                      <a:gs pos="100000">
                        <a:srgbClr val="1A1A1A"/>
                      </a:gs>
                    </a:gsLst>
                    <a:lin ang="5400000" scaled="0"/>
                  </a:gradFill>
                  <a:latin typeface="Segoe UI"/>
                </a:rPr>
                <a:t>ROI over 3-year term</a:t>
              </a:r>
            </a:p>
          </p:txBody>
        </p:sp>
        <p:sp>
          <p:nvSpPr>
            <p:cNvPr id="45" name="Rectangle 44">
              <a:extLst>
                <a:ext uri="{FF2B5EF4-FFF2-40B4-BE49-F238E27FC236}">
                  <a16:creationId xmlns:a16="http://schemas.microsoft.com/office/drawing/2014/main" id="{F385343F-4759-472D-B9E3-FCA01D23885E}"/>
                </a:ext>
              </a:extLst>
            </p:cNvPr>
            <p:cNvSpPr/>
            <p:nvPr/>
          </p:nvSpPr>
          <p:spPr>
            <a:xfrm>
              <a:off x="9229185" y="5019835"/>
              <a:ext cx="2338514" cy="1456830"/>
            </a:xfrm>
            <a:prstGeom prst="rect">
              <a:avLst/>
            </a:prstGeom>
            <a:noFill/>
          </p:spPr>
          <p:txBody>
            <a:bodyPr rot="0" spcFirstLastPara="0" vertOverflow="overflow" horzOverflow="overflow" vert="horz" wrap="square" lIns="91427" tIns="45713" rIns="91427" bIns="45713" numCol="1" spcCol="0" rtlCol="0" fromWordArt="0" anchor="t" anchorCtr="0" forceAA="0" compatLnSpc="1">
              <a:prstTxWarp prst="textNoShape">
                <a:avLst/>
              </a:prstTxWarp>
              <a:noAutofit/>
            </a:bodyPr>
            <a:lstStyle/>
            <a:p>
              <a:pPr defTabSz="932563">
                <a:lnSpc>
                  <a:spcPct val="90000"/>
                </a:lnSpc>
                <a:spcAft>
                  <a:spcPts val="600"/>
                </a:spcAft>
                <a:defRPr/>
              </a:pPr>
              <a:r>
                <a:rPr lang="en-US" sz="3999" b="1">
                  <a:solidFill>
                    <a:schemeClr val="tx2"/>
                  </a:solidFill>
                  <a:latin typeface="Segoe UI"/>
                </a:rPr>
                <a:t>&lt;3 </a:t>
              </a:r>
              <a:r>
                <a:rPr lang="en-US" sz="2800" b="1">
                  <a:solidFill>
                    <a:schemeClr val="tx2"/>
                  </a:solidFill>
                  <a:latin typeface="Segoe UI"/>
                </a:rPr>
                <a:t>Months</a:t>
              </a:r>
            </a:p>
            <a:p>
              <a:pPr defTabSz="932563">
                <a:lnSpc>
                  <a:spcPct val="90000"/>
                </a:lnSpc>
                <a:defRPr/>
              </a:pPr>
              <a:r>
                <a:rPr lang="en-US" sz="2000">
                  <a:gradFill>
                    <a:gsLst>
                      <a:gs pos="2917">
                        <a:srgbClr val="1A1A1A"/>
                      </a:gs>
                      <a:gs pos="100000">
                        <a:srgbClr val="1A1A1A"/>
                      </a:gs>
                    </a:gsLst>
                    <a:lin ang="5400000" scaled="0"/>
                  </a:gradFill>
                  <a:latin typeface="Segoe UI"/>
                </a:rPr>
                <a:t>Payback</a:t>
              </a:r>
            </a:p>
          </p:txBody>
        </p:sp>
      </p:grpSp>
      <p:sp>
        <p:nvSpPr>
          <p:cNvPr id="27" name="Rectangle 26">
            <a:extLst>
              <a:ext uri="{FF2B5EF4-FFF2-40B4-BE49-F238E27FC236}">
                <a16:creationId xmlns:a16="http://schemas.microsoft.com/office/drawing/2014/main" id="{827B9F5F-D4B4-40D1-A33D-51D3FF2C5BB6}"/>
              </a:ext>
            </a:extLst>
          </p:cNvPr>
          <p:cNvSpPr/>
          <p:nvPr/>
        </p:nvSpPr>
        <p:spPr>
          <a:xfrm>
            <a:off x="3355267" y="6554380"/>
            <a:ext cx="7436122" cy="206261"/>
          </a:xfrm>
          <a:prstGeom prst="rect">
            <a:avLst/>
          </a:prstGeom>
        </p:spPr>
        <p:txBody>
          <a:bodyPr wrap="square">
            <a:spAutoFit/>
          </a:bodyPr>
          <a:lstStyle/>
          <a:p>
            <a:pPr defTabSz="932563">
              <a:defRPr/>
            </a:pPr>
            <a:r>
              <a:rPr lang="en-US" sz="714">
                <a:gradFill>
                  <a:gsLst>
                    <a:gs pos="2917">
                      <a:srgbClr val="1A1A1A"/>
                    </a:gs>
                    <a:gs pos="100000">
                      <a:srgbClr val="1A1A1A"/>
                    </a:gs>
                  </a:gsLst>
                  <a:lin ang="5400000" scaled="0"/>
                </a:gradFill>
                <a:latin typeface="Segoe UI"/>
                <a:ea typeface="Times New Roman" panose="02020603050405020304" pitchFamily="18" charset="0"/>
                <a:cs typeface="Arial" panose="020B0604020202020204" pitchFamily="34" charset="0"/>
              </a:rPr>
              <a:t>Source: The Total Economic Impact™ Of PowerApps And Microsoft Flow, a commissioned study conducted by Forrester Consulting on behalf of Microsoft, June 2018</a:t>
            </a:r>
          </a:p>
        </p:txBody>
      </p:sp>
      <p:sp>
        <p:nvSpPr>
          <p:cNvPr id="30" name="Freeform: Shape 29">
            <a:extLst>
              <a:ext uri="{FF2B5EF4-FFF2-40B4-BE49-F238E27FC236}">
                <a16:creationId xmlns:a16="http://schemas.microsoft.com/office/drawing/2014/main" id="{22F82BD5-878D-40ED-95E2-089251D1949E}"/>
              </a:ext>
            </a:extLst>
          </p:cNvPr>
          <p:cNvSpPr/>
          <p:nvPr/>
        </p:nvSpPr>
        <p:spPr bwMode="auto">
          <a:xfrm>
            <a:off x="-912200" y="2043903"/>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8" name="Footer Placeholder 8">
            <a:extLst>
              <a:ext uri="{FF2B5EF4-FFF2-40B4-BE49-F238E27FC236}">
                <a16:creationId xmlns:a16="http://schemas.microsoft.com/office/drawing/2014/main" id="{A552478F-649C-48E2-8820-8251BA1110AA}"/>
              </a:ext>
            </a:extLst>
          </p:cNvPr>
          <p:cNvSpPr txBox="1">
            <a:spLocks/>
          </p:cNvSpPr>
          <p:nvPr/>
        </p:nvSpPr>
        <p:spPr>
          <a:xfrm>
            <a:off x="365760"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141411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EA7643-97C5-4280-8EA6-0F9443377F8A}"/>
              </a:ext>
            </a:extLst>
          </p:cNvPr>
          <p:cNvSpPr/>
          <p:nvPr/>
        </p:nvSpPr>
        <p:spPr>
          <a:xfrm>
            <a:off x="343687" y="2046681"/>
            <a:ext cx="2781317" cy="1374767"/>
          </a:xfrm>
          <a:prstGeom prst="rect">
            <a:avLst/>
          </a:prstGeom>
        </p:spPr>
        <p:txBody>
          <a:bodyPr wrap="none" anchor="ctr" anchorCtr="0">
            <a:spAutoFit/>
          </a:bodyPr>
          <a:lstStyle/>
          <a:p>
            <a:pPr algn="ctr" defTabSz="932509">
              <a:defRPr/>
            </a:pPr>
            <a:r>
              <a:rPr lang="en-US" sz="8159" b="1">
                <a:solidFill>
                  <a:schemeClr val="tx2"/>
                </a:solidFill>
                <a:cs typeface="Segoe UI Semibold" panose="020B0702040204020203" pitchFamily="34" charset="0"/>
              </a:rPr>
              <a:t>230+</a:t>
            </a:r>
          </a:p>
        </p:txBody>
      </p:sp>
      <p:cxnSp>
        <p:nvCxnSpPr>
          <p:cNvPr id="13" name="Straight Connector 12">
            <a:extLst>
              <a:ext uri="{FF2B5EF4-FFF2-40B4-BE49-F238E27FC236}">
                <a16:creationId xmlns:a16="http://schemas.microsoft.com/office/drawing/2014/main" id="{B4D3D8A5-1A96-4970-A89E-3A2C2FD5F7AB}"/>
              </a:ext>
            </a:extLst>
          </p:cNvPr>
          <p:cNvCxnSpPr>
            <a:cxnSpLocks/>
          </p:cNvCxnSpPr>
          <p:nvPr/>
        </p:nvCxnSpPr>
        <p:spPr>
          <a:xfrm>
            <a:off x="6482151" y="2407551"/>
            <a:ext cx="5586930"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028" name="Picture 4" descr="https://powerapps.microsoft.com/mediahandler/partnersv2/partnerfiles/avanade-inc/powerapps-flow-directory/en-us/aab11fc816bf2177441ab09509218546ac44d727afd7349ee7010674a25e7cec.png">
            <a:extLst>
              <a:ext uri="{FF2B5EF4-FFF2-40B4-BE49-F238E27FC236}">
                <a16:creationId xmlns:a16="http://schemas.microsoft.com/office/drawing/2014/main" id="{F24044C1-4965-4EAA-A3FA-DDCB559D8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532" y="1331693"/>
            <a:ext cx="916412" cy="9164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owerapps.microsoft.com/mediahandler/partnersv2/partnerfiles/artis-consulting/powerbi-directory/en-us/6796a0b6d2f16ad449b180efce927d21266d81b7f119196b0ffe3cd526cc1187.jpeg">
            <a:extLst>
              <a:ext uri="{FF2B5EF4-FFF2-40B4-BE49-F238E27FC236}">
                <a16:creationId xmlns:a16="http://schemas.microsoft.com/office/drawing/2014/main" id="{32D138CA-5F11-4732-AB5E-4B811D6E67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046" y="1298356"/>
            <a:ext cx="795172" cy="941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owerapps.microsoft.com/mediahandler/partnersv2/partnerfiles/blue-margin/powerapps-flow-directory/en-us/96a07acc9f7b0f5e17dc30935fbef9897c1b39acd6e74c5c7a3015f56b1df4d4.png">
            <a:extLst>
              <a:ext uri="{FF2B5EF4-FFF2-40B4-BE49-F238E27FC236}">
                <a16:creationId xmlns:a16="http://schemas.microsoft.com/office/drawing/2014/main" id="{1FA0ADD0-DD06-419D-9292-0672CD41FA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27146" y="1486442"/>
            <a:ext cx="1343374" cy="4780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powerapps.microsoft.com/mediahandler/partnersv2/partnerfiles/catapult-systems/powerapps-flow-directory/en-us/ab0c47bf4bf67069ed77df458bf09367985c2e6be65dbf73311dac20ac4cf526.png">
            <a:extLst>
              <a:ext uri="{FF2B5EF4-FFF2-40B4-BE49-F238E27FC236}">
                <a16:creationId xmlns:a16="http://schemas.microsoft.com/office/drawing/2014/main" id="{5D583C05-C66D-4569-8063-337BF097C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7698" y="3065011"/>
            <a:ext cx="1516158" cy="35754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powerapps.microsoft.com/mediahandler/partnersv2/partnerfiles/cognizant/azure/en-in/35c853ffc8bacb02bc1ca658b6801f3b8aa5315a3963b38ba62787e5e30c6713.jpeg">
            <a:extLst>
              <a:ext uri="{FF2B5EF4-FFF2-40B4-BE49-F238E27FC236}">
                <a16:creationId xmlns:a16="http://schemas.microsoft.com/office/drawing/2014/main" id="{6A5B7FBB-BE9B-4051-8A1B-C796403F4E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86120" y="2793019"/>
            <a:ext cx="944011" cy="76464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powerapps.microsoft.com/mediahandler/partnersv2/partnerfiles/confluent/powerapps-flow-directory/en-us/2663a1f20ab1afb639f8459bd9638991d1bbcef899f557e5637f64edd67e7041.png">
            <a:extLst>
              <a:ext uri="{FF2B5EF4-FFF2-40B4-BE49-F238E27FC236}">
                <a16:creationId xmlns:a16="http://schemas.microsoft.com/office/drawing/2014/main" id="{5C19D38E-09E3-4061-97ED-426032127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75085" y="2966743"/>
            <a:ext cx="1372589" cy="59748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powerapps.microsoft.com/mediahandler/partnersv2/partnerfiles/neal-analytics-llc/powerapps-flow-directory/en-us/4a60b56e712cc364d322749cc7e04ec27c7a12771ac83d62ed996565dc529796.jpg">
            <a:extLst>
              <a:ext uri="{FF2B5EF4-FFF2-40B4-BE49-F238E27FC236}">
                <a16:creationId xmlns:a16="http://schemas.microsoft.com/office/drawing/2014/main" id="{D3024233-3BB3-42E5-9E5E-D30C2E4C1A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1631" y="4135402"/>
            <a:ext cx="1396614" cy="5997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powerapps.microsoft.com/mediahandler/partnersv2/partnerfiles/hitachi-solutions/powerapps-flow-directory/en-us/7629aa332786c2adf333c3f634cf7b0cd1b1e97aa0bb216be141899895589591.png">
            <a:extLst>
              <a:ext uri="{FF2B5EF4-FFF2-40B4-BE49-F238E27FC236}">
                <a16:creationId xmlns:a16="http://schemas.microsoft.com/office/drawing/2014/main" id="{31D9D721-F2C8-4FD8-90D3-C871980A7D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87180" y="4394567"/>
            <a:ext cx="1516158" cy="2550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powerapps.microsoft.com/mediahandler/partnersv2/partnerfiles/slalom-consulting/powerbi-directory/en-us/1f3ce19ba613e0e364824e8c65bfe9bd072f8b4b0d4de9c8f3d15a56b83f952c.png">
            <a:extLst>
              <a:ext uri="{FF2B5EF4-FFF2-40B4-BE49-F238E27FC236}">
                <a16:creationId xmlns:a16="http://schemas.microsoft.com/office/drawing/2014/main" id="{A5F3C796-9593-4261-9E3C-D62BD69ACD9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4109" y="4171580"/>
            <a:ext cx="689239" cy="68923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powerapps.microsoft.com/mediahandler/partnersv2/partnerfiles/tcs/powerapps-flow-directory/en-us/37a54a7ef04103aeb5db8074b7498fc26321de2ebf5891f5817f51fc21ca316e.jpg">
            <a:extLst>
              <a:ext uri="{FF2B5EF4-FFF2-40B4-BE49-F238E27FC236}">
                <a16:creationId xmlns:a16="http://schemas.microsoft.com/office/drawing/2014/main" id="{8516FF49-560F-4A24-8C54-A6159C44F2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62913" y="5306304"/>
            <a:ext cx="1207436" cy="786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FE57988D-BAB0-425A-8D82-62A048E415EB}"/>
              </a:ext>
            </a:extLst>
          </p:cNvPr>
          <p:cNvSpPr>
            <a:spLocks noGrp="1"/>
          </p:cNvSpPr>
          <p:nvPr>
            <p:ph type="body" sz="quarter" idx="10"/>
          </p:nvPr>
        </p:nvSpPr>
        <p:spPr>
          <a:xfrm>
            <a:off x="465139" y="3381375"/>
            <a:ext cx="4853623" cy="923330"/>
          </a:xfrm>
        </p:spPr>
        <p:txBody>
          <a:bodyPr/>
          <a:lstStyle/>
          <a:p>
            <a:r>
              <a:rPr lang="en-US"/>
              <a:t>Partners covering 70+ countries delivering solutions and consulting offerings</a:t>
            </a:r>
          </a:p>
          <a:p>
            <a:endParaRPr lang="en-US"/>
          </a:p>
        </p:txBody>
      </p:sp>
      <p:cxnSp>
        <p:nvCxnSpPr>
          <p:cNvPr id="25" name="Straight Connector 24">
            <a:extLst>
              <a:ext uri="{FF2B5EF4-FFF2-40B4-BE49-F238E27FC236}">
                <a16:creationId xmlns:a16="http://schemas.microsoft.com/office/drawing/2014/main" id="{784C8835-AB38-4459-90B5-B9AE57259BCF}"/>
              </a:ext>
            </a:extLst>
          </p:cNvPr>
          <p:cNvCxnSpPr>
            <a:cxnSpLocks/>
          </p:cNvCxnSpPr>
          <p:nvPr/>
        </p:nvCxnSpPr>
        <p:spPr>
          <a:xfrm>
            <a:off x="6482151" y="3800256"/>
            <a:ext cx="5586930"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FD8348-A28C-4425-B5B1-4726489B15ED}"/>
              </a:ext>
            </a:extLst>
          </p:cNvPr>
          <p:cNvCxnSpPr>
            <a:cxnSpLocks/>
          </p:cNvCxnSpPr>
          <p:nvPr/>
        </p:nvCxnSpPr>
        <p:spPr>
          <a:xfrm>
            <a:off x="6482151" y="5192961"/>
            <a:ext cx="5586930" cy="0"/>
          </a:xfrm>
          <a:prstGeom prst="line">
            <a:avLst/>
          </a:prstGeom>
          <a:ln>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Footer Placeholder 8">
            <a:extLst>
              <a:ext uri="{FF2B5EF4-FFF2-40B4-BE49-F238E27FC236}">
                <a16:creationId xmlns:a16="http://schemas.microsoft.com/office/drawing/2014/main" id="{2299CDE0-85F6-43D8-851A-998CC8306DD6}"/>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8841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83AB1B0-05E7-4817-8278-27F8AC6C0E1F}"/>
              </a:ext>
            </a:extLst>
          </p:cNvPr>
          <p:cNvSpPr>
            <a:spLocks noGrp="1"/>
          </p:cNvSpPr>
          <p:nvPr>
            <p:ph type="title"/>
          </p:nvPr>
        </p:nvSpPr>
        <p:spPr>
          <a:xfrm>
            <a:off x="465137" y="566928"/>
            <a:ext cx="11533187" cy="830020"/>
          </a:xfrm>
        </p:spPr>
        <p:txBody>
          <a:bodyPr/>
          <a:lstStyle/>
          <a:p>
            <a:r>
              <a:rPr lang="en-US" dirty="0"/>
              <a:t>Getting started with PowerApps</a:t>
            </a:r>
          </a:p>
        </p:txBody>
      </p:sp>
      <p:sp>
        <p:nvSpPr>
          <p:cNvPr id="49" name="Rectangle 48">
            <a:extLst>
              <a:ext uri="{FF2B5EF4-FFF2-40B4-BE49-F238E27FC236}">
                <a16:creationId xmlns:a16="http://schemas.microsoft.com/office/drawing/2014/main" id="{0928C66E-5154-42B0-B164-056BD7C72102}"/>
              </a:ext>
            </a:extLst>
          </p:cNvPr>
          <p:cNvSpPr/>
          <p:nvPr/>
        </p:nvSpPr>
        <p:spPr bwMode="auto">
          <a:xfrm>
            <a:off x="527587" y="3497254"/>
            <a:ext cx="3657600" cy="27432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8000"/>
              </a:lnSpc>
              <a:spcBef>
                <a:spcPct val="0"/>
              </a:spcBef>
              <a:spcAft>
                <a:spcPts val="600"/>
              </a:spcAft>
              <a:buClrTx/>
              <a:buSzTx/>
              <a:buFontTx/>
              <a:buNone/>
              <a:tabLst/>
              <a:defRPr/>
            </a:pPr>
            <a:r>
              <a:rPr kumimoji="0" lang="en-US" b="1" i="1" u="none" strike="noStrike" kern="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Customize and extend Office 365</a:t>
            </a:r>
            <a:endParaRPr kumimoji="0" lang="en-US" b="1" i="1" u="none" strike="noStrike" kern="0" cap="none" spc="0" normalizeH="0" baseline="0" noProof="0" dirty="0">
              <a:ln>
                <a:noFill/>
              </a:ln>
              <a:solidFill>
                <a:srgbClr val="3C3C41">
                  <a:lumMod val="75000"/>
                </a:srgbClr>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32472" rtl="0" eaLnBrk="1" fontAlgn="base" latinLnBrk="0" hangingPunct="1">
              <a:lnSpc>
                <a:spcPct val="108000"/>
              </a:lnSpc>
              <a:spcBef>
                <a:spcPct val="0"/>
              </a:spcBef>
              <a:spcAft>
                <a:spcPct val="0"/>
              </a:spcAft>
              <a:buClrTx/>
              <a:buSzTx/>
              <a:buFontTx/>
              <a:buNone/>
              <a:tabLst/>
              <a:defRPr/>
            </a:pP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PowerApps for Office 365 is </a:t>
            </a:r>
            <a:r>
              <a:rPr kumimoji="0" lang="en-US"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included as part of your Office 365 subscription</a:t>
            </a: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 so you can start customizing and extending your Office 365 experience </a:t>
            </a:r>
          </a:p>
        </p:txBody>
      </p:sp>
      <p:grpSp>
        <p:nvGrpSpPr>
          <p:cNvPr id="43" name="Group 42">
            <a:extLst>
              <a:ext uri="{FF2B5EF4-FFF2-40B4-BE49-F238E27FC236}">
                <a16:creationId xmlns:a16="http://schemas.microsoft.com/office/drawing/2014/main" id="{87F79AD0-A459-4A60-89E9-7F74C2BC7C12}"/>
              </a:ext>
            </a:extLst>
          </p:cNvPr>
          <p:cNvGrpSpPr/>
          <p:nvPr/>
        </p:nvGrpSpPr>
        <p:grpSpPr>
          <a:xfrm>
            <a:off x="527585" y="2766361"/>
            <a:ext cx="3657601" cy="927243"/>
            <a:chOff x="617827" y="4263537"/>
            <a:chExt cx="3524022" cy="677774"/>
          </a:xfrm>
        </p:grpSpPr>
        <p:sp>
          <p:nvSpPr>
            <p:cNvPr id="35" name="Rectangle 34">
              <a:extLst>
                <a:ext uri="{FF2B5EF4-FFF2-40B4-BE49-F238E27FC236}">
                  <a16:creationId xmlns:a16="http://schemas.microsoft.com/office/drawing/2014/main" id="{D9312849-3BF7-4F5F-A005-5CAAF3495967}"/>
                </a:ext>
              </a:extLst>
            </p:cNvPr>
            <p:cNvSpPr/>
            <p:nvPr/>
          </p:nvSpPr>
          <p:spPr bwMode="auto">
            <a:xfrm>
              <a:off x="617827" y="4263537"/>
              <a:ext cx="3524022" cy="534709"/>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marL="0" marR="0" lvl="0" indent="0" algn="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13" name="TextBox 12">
              <a:extLst>
                <a:ext uri="{FF2B5EF4-FFF2-40B4-BE49-F238E27FC236}">
                  <a16:creationId xmlns:a16="http://schemas.microsoft.com/office/drawing/2014/main" id="{7A891178-0315-4B90-B3D5-6CCA1F33D6E1}"/>
                </a:ext>
              </a:extLst>
            </p:cNvPr>
            <p:cNvSpPr txBox="1"/>
            <p:nvPr/>
          </p:nvSpPr>
          <p:spPr>
            <a:xfrm>
              <a:off x="2097578" y="4313447"/>
              <a:ext cx="2044271" cy="627864"/>
            </a:xfrm>
            <a:prstGeom prst="rect">
              <a:avLst/>
            </a:prstGeom>
            <a:noFill/>
          </p:spPr>
          <p:txBody>
            <a:bodyPr wrap="square" lIns="182854" tIns="0" rIns="182854" bIns="0" rtlCol="0">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742774"/>
                  </a:solidFill>
                  <a:effectLst/>
                  <a:uLnTx/>
                  <a:uFillTx/>
                  <a:latin typeface="Segoe UI Semibold"/>
                  <a:ea typeface="+mn-ea"/>
                  <a:cs typeface="+mn-cs"/>
                </a:rPr>
                <a:t>PowerApps </a:t>
              </a:r>
              <a:r>
                <a:rPr kumimoji="0" lang="en-US" sz="1632" b="0" i="0" u="none" strike="noStrike" kern="1200" cap="none" spc="0" normalizeH="0" baseline="0" noProof="0">
                  <a:ln>
                    <a:noFill/>
                  </a:ln>
                  <a:solidFill>
                    <a:srgbClr val="742774"/>
                  </a:solidFill>
                  <a:effectLst/>
                  <a:uLnTx/>
                  <a:uFillTx/>
                  <a:latin typeface="Segoe UI Semibold"/>
                  <a:ea typeface="+mn-ea"/>
                  <a:cs typeface="Segoe UI Semibold" panose="020B0702040204020203" pitchFamily="34" charset="0"/>
                </a:rPr>
                <a:t>for Office 365</a:t>
              </a:r>
            </a:p>
          </p:txBody>
        </p:sp>
      </p:grpSp>
      <p:sp>
        <p:nvSpPr>
          <p:cNvPr id="32" name="Rectangle 31">
            <a:extLst>
              <a:ext uri="{FF2B5EF4-FFF2-40B4-BE49-F238E27FC236}">
                <a16:creationId xmlns:a16="http://schemas.microsoft.com/office/drawing/2014/main" id="{250EC61E-0A5B-457A-B2EC-61888B7F63C4}"/>
              </a:ext>
            </a:extLst>
          </p:cNvPr>
          <p:cNvSpPr/>
          <p:nvPr/>
        </p:nvSpPr>
        <p:spPr bwMode="auto">
          <a:xfrm>
            <a:off x="4386568" y="3497254"/>
            <a:ext cx="3657600" cy="27432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8000"/>
              </a:lnSpc>
              <a:spcBef>
                <a:spcPct val="0"/>
              </a:spcBef>
              <a:spcAft>
                <a:spcPts val="600"/>
              </a:spcAft>
              <a:buClrTx/>
              <a:buSzTx/>
              <a:buFontTx/>
              <a:buNone/>
              <a:tabLst/>
              <a:defRPr/>
            </a:pPr>
            <a:r>
              <a:rPr kumimoji="0" lang="en-US" b="0" i="1" u="none" strike="noStrike" kern="0" cap="none" spc="0" normalizeH="0" baseline="0" noProof="0" dirty="0">
                <a:ln>
                  <a:noFill/>
                </a:ln>
                <a:solidFill>
                  <a:srgbClr val="3C3C41">
                    <a:lumMod val="75000"/>
                  </a:srgbClr>
                </a:solidFill>
                <a:effectLst/>
                <a:uLnTx/>
                <a:uFillTx/>
                <a:latin typeface="Segoe UI Semibold" panose="020B0702040204020203" pitchFamily="34" charset="0"/>
                <a:ea typeface="+mn-ea"/>
                <a:cs typeface="Segoe UI Semibold" panose="020B0702040204020203" pitchFamily="34" charset="0"/>
              </a:rPr>
              <a:t>Bridge digital gaps</a:t>
            </a:r>
          </a:p>
          <a:p>
            <a:pPr marL="0" marR="0" lvl="0" indent="0" algn="l" defTabSz="932293" rtl="0" eaLnBrk="1" fontAlgn="base" latinLnBrk="0" hangingPunct="1">
              <a:lnSpc>
                <a:spcPct val="108000"/>
              </a:lnSpc>
              <a:spcBef>
                <a:spcPct val="0"/>
              </a:spcBef>
              <a:spcAft>
                <a:spcPct val="0"/>
              </a:spcAft>
              <a:buClrTx/>
              <a:buSzTx/>
              <a:buFontTx/>
              <a:buNone/>
              <a:tabLst/>
              <a:defRPr/>
            </a:pP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If you want to connect to data in your technology stack (on-premises or cloud), to third-party cloud services, or to the Common Data Service for applications</a:t>
            </a:r>
          </a:p>
        </p:txBody>
      </p:sp>
      <p:grpSp>
        <p:nvGrpSpPr>
          <p:cNvPr id="33" name="Group 32">
            <a:extLst>
              <a:ext uri="{FF2B5EF4-FFF2-40B4-BE49-F238E27FC236}">
                <a16:creationId xmlns:a16="http://schemas.microsoft.com/office/drawing/2014/main" id="{8EEDAA4F-7468-4E28-B6C4-95942D1149BA}"/>
              </a:ext>
            </a:extLst>
          </p:cNvPr>
          <p:cNvGrpSpPr/>
          <p:nvPr/>
        </p:nvGrpSpPr>
        <p:grpSpPr>
          <a:xfrm>
            <a:off x="4393822" y="2766360"/>
            <a:ext cx="3694139" cy="731520"/>
            <a:chOff x="625025" y="3779956"/>
            <a:chExt cx="3663912" cy="731520"/>
          </a:xfrm>
        </p:grpSpPr>
        <p:sp>
          <p:nvSpPr>
            <p:cNvPr id="40" name="Rectangle 39">
              <a:extLst>
                <a:ext uri="{FF2B5EF4-FFF2-40B4-BE49-F238E27FC236}">
                  <a16:creationId xmlns:a16="http://schemas.microsoft.com/office/drawing/2014/main" id="{1B437011-B214-4CE9-9D11-D0E9F435AC10}"/>
                </a:ext>
              </a:extLst>
            </p:cNvPr>
            <p:cNvSpPr/>
            <p:nvPr/>
          </p:nvSpPr>
          <p:spPr bwMode="auto">
            <a:xfrm>
              <a:off x="625025" y="3779956"/>
              <a:ext cx="3627672" cy="731520"/>
            </a:xfrm>
            <a:prstGeom prst="rect">
              <a:avLst/>
            </a:prstGeom>
            <a:solidFill>
              <a:srgbClr val="004B50"/>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marL="0" marR="0" lvl="0" indent="0" algn="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41" name="TextBox 40">
              <a:extLst>
                <a:ext uri="{FF2B5EF4-FFF2-40B4-BE49-F238E27FC236}">
                  <a16:creationId xmlns:a16="http://schemas.microsoft.com/office/drawing/2014/main" id="{B6FA4419-4273-45ED-A5A8-39788EEEC41A}"/>
                </a:ext>
              </a:extLst>
            </p:cNvPr>
            <p:cNvSpPr txBox="1"/>
            <p:nvPr/>
          </p:nvSpPr>
          <p:spPr>
            <a:xfrm>
              <a:off x="2343506" y="3848236"/>
              <a:ext cx="1945431" cy="627864"/>
            </a:xfrm>
            <a:prstGeom prst="rect">
              <a:avLst/>
            </a:prstGeom>
            <a:noFill/>
          </p:spPr>
          <p:txBody>
            <a:bodyPr wrap="square" lIns="182854" tIns="0" rIns="182854" bIns="0" rtlCol="0">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a:ea typeface="+mn-ea"/>
                  <a:cs typeface="+mn-cs"/>
                </a:rPr>
                <a:t>PowerApps </a:t>
              </a:r>
              <a:r>
                <a:rPr kumimoji="0" lang="en-US" sz="1632"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Plan 1</a:t>
              </a:r>
            </a:p>
          </p:txBody>
        </p:sp>
      </p:grpSp>
      <p:sp>
        <p:nvSpPr>
          <p:cNvPr id="47" name="Rectangle 46">
            <a:extLst>
              <a:ext uri="{FF2B5EF4-FFF2-40B4-BE49-F238E27FC236}">
                <a16:creationId xmlns:a16="http://schemas.microsoft.com/office/drawing/2014/main" id="{1502DF3E-5132-48DD-987A-E24020DDA297}"/>
              </a:ext>
            </a:extLst>
          </p:cNvPr>
          <p:cNvSpPr/>
          <p:nvPr/>
        </p:nvSpPr>
        <p:spPr bwMode="auto">
          <a:xfrm>
            <a:off x="8252803" y="3497254"/>
            <a:ext cx="3657600" cy="27432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46304" rIns="91440" bIns="14630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8000"/>
              </a:lnSpc>
              <a:spcBef>
                <a:spcPct val="0"/>
              </a:spcBef>
              <a:spcAft>
                <a:spcPts val="600"/>
              </a:spcAft>
              <a:buClrTx/>
              <a:buSzTx/>
              <a:buFontTx/>
              <a:buNone/>
              <a:tabLst/>
              <a:defRPr/>
            </a:pPr>
            <a:r>
              <a:rPr kumimoji="0" lang="en-US" b="0" i="1" u="none" strike="noStrike" kern="0" cap="none" spc="0" normalizeH="0" baseline="0" noProof="0" dirty="0">
                <a:ln>
                  <a:noFill/>
                </a:ln>
                <a:solidFill>
                  <a:srgbClr val="3C3C41">
                    <a:lumMod val="75000"/>
                  </a:srgbClr>
                </a:solidFill>
                <a:effectLst/>
                <a:uLnTx/>
                <a:uFillTx/>
                <a:latin typeface="Segoe UI Semibold" panose="020B0702040204020203" pitchFamily="34" charset="0"/>
                <a:ea typeface="+mn-ea"/>
                <a:cs typeface="Segoe UI Semibold" panose="020B0702040204020203" pitchFamily="34" charset="0"/>
              </a:rPr>
              <a:t>Advanced management &amp; control</a:t>
            </a:r>
          </a:p>
          <a:p>
            <a:pPr marL="0" marR="0" lvl="0" indent="0" algn="l" defTabSz="932293" rtl="0" eaLnBrk="1" fontAlgn="base" latinLnBrk="0" hangingPunct="1">
              <a:lnSpc>
                <a:spcPct val="108000"/>
              </a:lnSpc>
              <a:spcBef>
                <a:spcPct val="0"/>
              </a:spcBef>
              <a:spcAft>
                <a:spcPts val="600"/>
              </a:spcAft>
              <a:buClrTx/>
              <a:buSzTx/>
              <a:buFontTx/>
              <a:buNone/>
              <a:tabLst/>
              <a:defRPr/>
            </a:pPr>
            <a:r>
              <a:rPr kumimoji="0" lang="en-US" b="0" i="0" u="none" strike="noStrike" kern="0" cap="none" spc="0" normalizeH="0" baseline="0" noProof="0" dirty="0">
                <a:ln>
                  <a:noFill/>
                </a:ln>
                <a:solidFill>
                  <a:schemeClr val="tx1"/>
                </a:solidFill>
                <a:effectLst/>
                <a:uLnTx/>
                <a:uFillTx/>
                <a:latin typeface="Segoe UI "/>
                <a:ea typeface="+mn-ea"/>
                <a:cs typeface="Segoe UI Semibold" panose="020B0702040204020203" pitchFamily="34" charset="0"/>
              </a:rPr>
              <a:t>If you want to digitize more complex business processes and workflows with increased governance and administration of your apps and full access to the Common Data Service for applications</a:t>
            </a:r>
          </a:p>
        </p:txBody>
      </p:sp>
      <p:grpSp>
        <p:nvGrpSpPr>
          <p:cNvPr id="52" name="Group 51">
            <a:extLst>
              <a:ext uri="{FF2B5EF4-FFF2-40B4-BE49-F238E27FC236}">
                <a16:creationId xmlns:a16="http://schemas.microsoft.com/office/drawing/2014/main" id="{B1F83898-40D1-450C-8D06-204172FD67A7}"/>
              </a:ext>
            </a:extLst>
          </p:cNvPr>
          <p:cNvGrpSpPr/>
          <p:nvPr/>
        </p:nvGrpSpPr>
        <p:grpSpPr>
          <a:xfrm>
            <a:off x="8252803" y="2766360"/>
            <a:ext cx="3657600" cy="731520"/>
            <a:chOff x="624125" y="3807579"/>
            <a:chExt cx="3174212" cy="853787"/>
          </a:xfrm>
        </p:grpSpPr>
        <p:sp>
          <p:nvSpPr>
            <p:cNvPr id="56" name="Rectangle 55">
              <a:extLst>
                <a:ext uri="{FF2B5EF4-FFF2-40B4-BE49-F238E27FC236}">
                  <a16:creationId xmlns:a16="http://schemas.microsoft.com/office/drawing/2014/main" id="{5C136741-02AD-4F60-8545-857315F3C13D}"/>
                </a:ext>
              </a:extLst>
            </p:cNvPr>
            <p:cNvSpPr/>
            <p:nvPr/>
          </p:nvSpPr>
          <p:spPr bwMode="auto">
            <a:xfrm>
              <a:off x="624125" y="3807579"/>
              <a:ext cx="3174212" cy="853787"/>
            </a:xfrm>
            <a:prstGeom prst="rect">
              <a:avLst/>
            </a:prstGeom>
            <a:solidFill>
              <a:srgbClr val="002050"/>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marL="0" marR="0" lvl="0" indent="0" algn="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57" name="TextBox 56">
              <a:extLst>
                <a:ext uri="{FF2B5EF4-FFF2-40B4-BE49-F238E27FC236}">
                  <a16:creationId xmlns:a16="http://schemas.microsoft.com/office/drawing/2014/main" id="{D5BADB5F-94D3-4367-9A9F-D246693F272C}"/>
                </a:ext>
              </a:extLst>
            </p:cNvPr>
            <p:cNvSpPr txBox="1"/>
            <p:nvPr/>
          </p:nvSpPr>
          <p:spPr>
            <a:xfrm>
              <a:off x="1800858" y="3887271"/>
              <a:ext cx="1997479" cy="627864"/>
            </a:xfrm>
            <a:prstGeom prst="rect">
              <a:avLst/>
            </a:prstGeom>
            <a:noFill/>
          </p:spPr>
          <p:txBody>
            <a:bodyPr wrap="square" lIns="182854" tIns="0" rIns="182854" bIns="0" rtlCol="0">
              <a:spAutoFit/>
            </a:bodyPr>
            <a:lstStyle/>
            <a:p>
              <a:pPr marL="0" marR="0" lvl="0" indent="0" algn="r" defTabSz="914224" rtl="0" eaLnBrk="1" fontAlgn="auto" latinLnBrk="0" hangingPunct="1">
                <a:lnSpc>
                  <a:spcPct val="100000"/>
                </a:lnSpc>
                <a:spcBef>
                  <a:spcPts val="0"/>
                </a:spcBef>
                <a:spcAft>
                  <a:spcPts val="0"/>
                </a:spcAft>
                <a:buClrTx/>
                <a:buSzTx/>
                <a:buFontTx/>
                <a:buNone/>
                <a:tabLst/>
                <a:defRPr/>
              </a:pPr>
              <a:r>
                <a:rPr kumimoji="0" lang="en-US" sz="2448" b="0" i="0" u="none" strike="noStrike" kern="1200" cap="none" spc="0" normalizeH="0" baseline="0" noProof="0">
                  <a:ln>
                    <a:noFill/>
                  </a:ln>
                  <a:solidFill>
                    <a:srgbClr val="FFFFFF"/>
                  </a:solidFill>
                  <a:effectLst/>
                  <a:uLnTx/>
                  <a:uFillTx/>
                  <a:latin typeface="Segoe UI Semibold"/>
                  <a:ea typeface="+mn-ea"/>
                  <a:cs typeface="+mn-cs"/>
                </a:rPr>
                <a:t>PowerApps </a:t>
              </a:r>
              <a:r>
                <a:rPr kumimoji="0" lang="en-US" sz="1632"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rPr>
                <a:t>Plan 2</a:t>
              </a:r>
            </a:p>
          </p:txBody>
        </p:sp>
      </p:grpSp>
      <p:sp>
        <p:nvSpPr>
          <p:cNvPr id="27" name="Rectangle 26">
            <a:extLst>
              <a:ext uri="{FF2B5EF4-FFF2-40B4-BE49-F238E27FC236}">
                <a16:creationId xmlns:a16="http://schemas.microsoft.com/office/drawing/2014/main" id="{C208922A-6904-4C05-A08B-6109BF34A8E0}"/>
              </a:ext>
            </a:extLst>
          </p:cNvPr>
          <p:cNvSpPr/>
          <p:nvPr/>
        </p:nvSpPr>
        <p:spPr bwMode="auto">
          <a:xfrm>
            <a:off x="993" y="1549941"/>
            <a:ext cx="12436474" cy="594694"/>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vert="horz" wrap="square" lIns="0" tIns="46630" rIns="0" bIns="46630" numCol="1" rtlCol="0" anchor="ctr" anchorCtr="0" compatLnSpc="1">
            <a:prstTxWarp prst="textNoShape">
              <a:avLst/>
            </a:prstTxWarp>
          </a:bodyPr>
          <a:lstStyle/>
          <a:p>
            <a:pPr lvl="0" algn="ctr" defTabSz="932293" fontAlgn="base">
              <a:spcBef>
                <a:spcPct val="0"/>
              </a:spcBef>
              <a:spcAft>
                <a:spcPct val="0"/>
              </a:spcAft>
              <a:defRPr/>
            </a:pPr>
            <a:r>
              <a:rPr lang="en-US" sz="2400" i="1" kern="0">
                <a:gradFill>
                  <a:gsLst>
                    <a:gs pos="0">
                      <a:srgbClr val="FFFFFF"/>
                    </a:gs>
                    <a:gs pos="100000">
                      <a:srgbClr val="FFFFFF"/>
                    </a:gs>
                  </a:gsLst>
                  <a:lin ang="5400000" scaled="0"/>
                </a:gradFill>
                <a:latin typeface="Segoe UI Semibold" panose="020B0702040204020203" pitchFamily="34" charset="0"/>
                <a:cs typeface="Segoe UI Semibold" panose="020B0702040204020203" pitchFamily="34" charset="0"/>
              </a:rPr>
              <a:t>PowerApps plans for all your needs </a:t>
            </a:r>
            <a:endParaRPr kumimoji="0" lang="en-US" sz="2400" b="0" i="1" u="none" strike="noStrike" kern="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28" name="Footer Placeholder 8">
            <a:extLst>
              <a:ext uri="{FF2B5EF4-FFF2-40B4-BE49-F238E27FC236}">
                <a16:creationId xmlns:a16="http://schemas.microsoft.com/office/drawing/2014/main" id="{2134C864-83CA-433D-8E61-FC3BCFB0D92E}"/>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Microsoft Corporation                                                                                  								                         PowerApps</a:t>
            </a:r>
          </a:p>
        </p:txBody>
      </p:sp>
    </p:spTree>
    <p:extLst>
      <p:ext uri="{BB962C8B-B14F-4D97-AF65-F5344CB8AC3E}">
        <p14:creationId xmlns:p14="http://schemas.microsoft.com/office/powerpoint/2010/main" val="10559867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EAE1AE94-46FA-4301-8C3B-691631E8D829}"/>
              </a:ext>
            </a:extLst>
          </p:cNvPr>
          <p:cNvSpPr/>
          <p:nvPr/>
        </p:nvSpPr>
        <p:spPr bwMode="auto">
          <a:xfrm>
            <a:off x="4326523" y="-273959"/>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rgbClr val="E1D3E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Oval 1">
            <a:extLst>
              <a:ext uri="{FF2B5EF4-FFF2-40B4-BE49-F238E27FC236}">
                <a16:creationId xmlns:a16="http://schemas.microsoft.com/office/drawing/2014/main" id="{2E44DB26-3F41-4A2F-82FB-B45939468092}"/>
              </a:ext>
            </a:extLst>
          </p:cNvPr>
          <p:cNvSpPr/>
          <p:nvPr/>
        </p:nvSpPr>
        <p:spPr bwMode="auto">
          <a:xfrm>
            <a:off x="5080551" y="2779350"/>
            <a:ext cx="2270753" cy="2270753"/>
          </a:xfrm>
          <a:prstGeom prst="ellipse">
            <a:avLst/>
          </a:prstGeom>
          <a:noFill/>
          <a:ln w="2317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8" name="Oval 127">
            <a:extLst>
              <a:ext uri="{FF2B5EF4-FFF2-40B4-BE49-F238E27FC236}">
                <a16:creationId xmlns:a16="http://schemas.microsoft.com/office/drawing/2014/main" id="{D9C7138C-7BDA-4012-A2F9-303B6EFF9046}"/>
              </a:ext>
            </a:extLst>
          </p:cNvPr>
          <p:cNvSpPr/>
          <p:nvPr/>
        </p:nvSpPr>
        <p:spPr bwMode="auto">
          <a:xfrm>
            <a:off x="3858751" y="1548899"/>
            <a:ext cx="4718973" cy="4718973"/>
          </a:xfrm>
          <a:prstGeom prst="ellipse">
            <a:avLst/>
          </a:prstGeom>
          <a:noFill/>
          <a:ln w="38100" cap="rnd">
            <a:solidFill>
              <a:schemeClr val="tx2"/>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9" name="Group 118">
            <a:extLst>
              <a:ext uri="{FF2B5EF4-FFF2-40B4-BE49-F238E27FC236}">
                <a16:creationId xmlns:a16="http://schemas.microsoft.com/office/drawing/2014/main" id="{91637E0D-76A5-4AA6-A31E-8EA29F516D1C}"/>
              </a:ext>
            </a:extLst>
          </p:cNvPr>
          <p:cNvGrpSpPr/>
          <p:nvPr/>
        </p:nvGrpSpPr>
        <p:grpSpPr>
          <a:xfrm>
            <a:off x="8143187" y="2773927"/>
            <a:ext cx="932603" cy="2268918"/>
            <a:chOff x="8422049" y="3505176"/>
            <a:chExt cx="1606189" cy="811302"/>
          </a:xfrm>
        </p:grpSpPr>
        <p:cxnSp>
          <p:nvCxnSpPr>
            <p:cNvPr id="120" name="Straight Connector 119">
              <a:extLst>
                <a:ext uri="{FF2B5EF4-FFF2-40B4-BE49-F238E27FC236}">
                  <a16:creationId xmlns:a16="http://schemas.microsoft.com/office/drawing/2014/main" id="{EB5E4009-8FA8-4EB5-A192-19D537F28840}"/>
                </a:ext>
              </a:extLst>
            </p:cNvPr>
            <p:cNvCxnSpPr/>
            <p:nvPr/>
          </p:nvCxnSpPr>
          <p:spPr>
            <a:xfrm>
              <a:off x="8422049" y="3910826"/>
              <a:ext cx="1606189" cy="0"/>
            </a:xfrm>
            <a:prstGeom prst="line">
              <a:avLst/>
            </a:prstGeom>
            <a:ln w="3810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F813D8E-0F6C-4054-9E3C-013E9B1E7EFC}"/>
                </a:ext>
              </a:extLst>
            </p:cNvPr>
            <p:cNvCxnSpPr/>
            <p:nvPr/>
          </p:nvCxnSpPr>
          <p:spPr>
            <a:xfrm>
              <a:off x="10028238" y="3505176"/>
              <a:ext cx="0" cy="811302"/>
            </a:xfrm>
            <a:prstGeom prst="line">
              <a:avLst/>
            </a:prstGeom>
            <a:ln w="38100" cap="rnd">
              <a:solidFill>
                <a:schemeClr val="accent5"/>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sp>
        <p:nvSpPr>
          <p:cNvPr id="115" name="Oval 114">
            <a:extLst>
              <a:ext uri="{FF2B5EF4-FFF2-40B4-BE49-F238E27FC236}">
                <a16:creationId xmlns:a16="http://schemas.microsoft.com/office/drawing/2014/main" id="{BAB680E5-7144-4F74-9A44-84C483FAE7C1}"/>
              </a:ext>
            </a:extLst>
          </p:cNvPr>
          <p:cNvSpPr/>
          <p:nvPr/>
        </p:nvSpPr>
        <p:spPr bwMode="auto">
          <a:xfrm>
            <a:off x="4512283" y="2211047"/>
            <a:ext cx="3411910" cy="3390772"/>
          </a:xfrm>
          <a:prstGeom prst="ellipse">
            <a:avLst/>
          </a:prstGeom>
          <a:noFill/>
          <a:ln w="381000" cap="rnd">
            <a:solidFill>
              <a:schemeClr val="accent5"/>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7" name="Oval 46">
            <a:extLst>
              <a:ext uri="{FF2B5EF4-FFF2-40B4-BE49-F238E27FC236}">
                <a16:creationId xmlns:a16="http://schemas.microsoft.com/office/drawing/2014/main" id="{7A23F860-3DE8-4D47-80F5-A7C62F9E4811}"/>
              </a:ext>
            </a:extLst>
          </p:cNvPr>
          <p:cNvSpPr/>
          <p:nvPr/>
        </p:nvSpPr>
        <p:spPr bwMode="auto">
          <a:xfrm>
            <a:off x="4306400" y="1996548"/>
            <a:ext cx="3823674" cy="3823674"/>
          </a:xfrm>
          <a:prstGeom prst="ellipse">
            <a:avLst/>
          </a:prstGeom>
          <a:noFill/>
          <a:ln w="381000" cap="rnd">
            <a:solidFill>
              <a:schemeClr val="accent5"/>
            </a:soli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16" name="TextBox 115">
            <a:extLst>
              <a:ext uri="{FF2B5EF4-FFF2-40B4-BE49-F238E27FC236}">
                <a16:creationId xmlns:a16="http://schemas.microsoft.com/office/drawing/2014/main" id="{F45FEEED-50B3-4DEF-BC4D-116C756B7F51}"/>
              </a:ext>
            </a:extLst>
          </p:cNvPr>
          <p:cNvSpPr txBox="1"/>
          <p:nvPr/>
        </p:nvSpPr>
        <p:spPr>
          <a:xfrm>
            <a:off x="9404473" y="2773927"/>
            <a:ext cx="2377103" cy="332352"/>
          </a:xfrm>
          <a:prstGeom prst="rect">
            <a:avLst/>
          </a:prstGeom>
          <a:noFill/>
        </p:spPr>
        <p:txBody>
          <a:bodyPr wrap="none" lIns="0" tIns="0" rIns="0" bIns="0" rtlCol="0" anchor="ctr">
            <a:noAutofit/>
          </a:bodyPr>
          <a:lstStyle/>
          <a:p>
            <a:pPr defTabSz="932509">
              <a:lnSpc>
                <a:spcPct val="90000"/>
              </a:lnSpc>
              <a:spcAft>
                <a:spcPts val="600"/>
              </a:spcAft>
              <a:defRPr/>
            </a:pPr>
            <a:r>
              <a:rPr lang="en-US" sz="2040">
                <a:solidFill>
                  <a:srgbClr val="4F5B6C"/>
                </a:solidFill>
                <a:latin typeface="Segoe UI"/>
              </a:rPr>
              <a:t>Dynamics 365</a:t>
            </a:r>
          </a:p>
        </p:txBody>
      </p:sp>
      <p:sp>
        <p:nvSpPr>
          <p:cNvPr id="117" name="TextBox 116">
            <a:extLst>
              <a:ext uri="{FF2B5EF4-FFF2-40B4-BE49-F238E27FC236}">
                <a16:creationId xmlns:a16="http://schemas.microsoft.com/office/drawing/2014/main" id="{75CDE1AE-841D-4606-8746-21E9192F2765}"/>
              </a:ext>
            </a:extLst>
          </p:cNvPr>
          <p:cNvSpPr txBox="1"/>
          <p:nvPr/>
        </p:nvSpPr>
        <p:spPr>
          <a:xfrm>
            <a:off x="9404473" y="3742210"/>
            <a:ext cx="2377103" cy="332352"/>
          </a:xfrm>
          <a:prstGeom prst="rect">
            <a:avLst/>
          </a:prstGeom>
          <a:noFill/>
        </p:spPr>
        <p:txBody>
          <a:bodyPr wrap="none" lIns="0" tIns="0" rIns="0" bIns="0" rtlCol="0" anchor="ctr">
            <a:noAutofit/>
          </a:bodyPr>
          <a:lstStyle/>
          <a:p>
            <a:pPr defTabSz="932509">
              <a:lnSpc>
                <a:spcPct val="90000"/>
              </a:lnSpc>
              <a:spcAft>
                <a:spcPts val="600"/>
              </a:spcAft>
              <a:defRPr/>
            </a:pPr>
            <a:r>
              <a:rPr lang="en-US" sz="2040">
                <a:solidFill>
                  <a:srgbClr val="4F5B6C"/>
                </a:solidFill>
                <a:latin typeface="Segoe UI"/>
              </a:rPr>
              <a:t>Office 365</a:t>
            </a:r>
          </a:p>
        </p:txBody>
      </p:sp>
      <p:sp>
        <p:nvSpPr>
          <p:cNvPr id="118" name="TextBox 117">
            <a:extLst>
              <a:ext uri="{FF2B5EF4-FFF2-40B4-BE49-F238E27FC236}">
                <a16:creationId xmlns:a16="http://schemas.microsoft.com/office/drawing/2014/main" id="{2B254DDB-F7CF-43AD-8756-CE33B085C2C2}"/>
              </a:ext>
            </a:extLst>
          </p:cNvPr>
          <p:cNvSpPr txBox="1"/>
          <p:nvPr/>
        </p:nvSpPr>
        <p:spPr>
          <a:xfrm>
            <a:off x="9404473" y="4710493"/>
            <a:ext cx="2377103" cy="332352"/>
          </a:xfrm>
          <a:prstGeom prst="rect">
            <a:avLst/>
          </a:prstGeom>
          <a:noFill/>
        </p:spPr>
        <p:txBody>
          <a:bodyPr wrap="none" lIns="0" tIns="0" rIns="0" bIns="0" rtlCol="0" anchor="ctr">
            <a:noAutofit/>
          </a:bodyPr>
          <a:lstStyle/>
          <a:p>
            <a:pPr defTabSz="932509">
              <a:lnSpc>
                <a:spcPct val="90000"/>
              </a:lnSpc>
              <a:spcAft>
                <a:spcPts val="600"/>
              </a:spcAft>
              <a:defRPr/>
            </a:pPr>
            <a:r>
              <a:rPr lang="en-US" sz="2040">
                <a:solidFill>
                  <a:srgbClr val="4F5B6C"/>
                </a:solidFill>
                <a:latin typeface="Segoe UI"/>
              </a:rPr>
              <a:t>Standalone Apps</a:t>
            </a:r>
          </a:p>
        </p:txBody>
      </p:sp>
      <p:grpSp>
        <p:nvGrpSpPr>
          <p:cNvPr id="45" name="Group 44">
            <a:extLst>
              <a:ext uri="{FF2B5EF4-FFF2-40B4-BE49-F238E27FC236}">
                <a16:creationId xmlns:a16="http://schemas.microsoft.com/office/drawing/2014/main" id="{34465290-A587-4AA9-9889-E3B78EA80B1C}"/>
              </a:ext>
            </a:extLst>
          </p:cNvPr>
          <p:cNvGrpSpPr/>
          <p:nvPr/>
        </p:nvGrpSpPr>
        <p:grpSpPr>
          <a:xfrm>
            <a:off x="4203170" y="2043905"/>
            <a:ext cx="4030134" cy="4006068"/>
            <a:chOff x="4120265" y="1600913"/>
            <a:chExt cx="3951470" cy="3927874"/>
          </a:xfrm>
        </p:grpSpPr>
        <p:sp>
          <p:nvSpPr>
            <p:cNvPr id="6" name="Freeform: Shape 5">
              <a:extLst>
                <a:ext uri="{FF2B5EF4-FFF2-40B4-BE49-F238E27FC236}">
                  <a16:creationId xmlns:a16="http://schemas.microsoft.com/office/drawing/2014/main" id="{C275166A-5487-42C7-8A75-CBB971BF9453}"/>
                </a:ext>
              </a:extLst>
            </p:cNvPr>
            <p:cNvSpPr/>
            <p:nvPr/>
          </p:nvSpPr>
          <p:spPr bwMode="auto">
            <a:xfrm>
              <a:off x="4596872" y="4012578"/>
              <a:ext cx="2998258" cy="1291372"/>
            </a:xfrm>
            <a:custGeom>
              <a:avLst/>
              <a:gdLst>
                <a:gd name="connsiteX0" fmla="*/ 593085 w 3007137"/>
                <a:gd name="connsiteY0" fmla="*/ 0 h 1295196"/>
                <a:gd name="connsiteX1" fmla="*/ 611556 w 3007137"/>
                <a:gd name="connsiteY1" fmla="*/ 30892 h 1295196"/>
                <a:gd name="connsiteX2" fmla="*/ 1505543 w 3007137"/>
                <a:gd name="connsiteY2" fmla="*/ 513848 h 1295196"/>
                <a:gd name="connsiteX3" fmla="*/ 2399531 w 3007137"/>
                <a:gd name="connsiteY3" fmla="*/ 30892 h 1295196"/>
                <a:gd name="connsiteX4" fmla="*/ 2414549 w 3007137"/>
                <a:gd name="connsiteY4" fmla="*/ 5774 h 1295196"/>
                <a:gd name="connsiteX5" fmla="*/ 3007137 w 3007137"/>
                <a:gd name="connsiteY5" fmla="*/ 517042 h 1295196"/>
                <a:gd name="connsiteX6" fmla="*/ 2936789 w 3007137"/>
                <a:gd name="connsiteY6" fmla="*/ 612230 h 1295196"/>
                <a:gd name="connsiteX7" fmla="*/ 1505543 w 3007137"/>
                <a:gd name="connsiteY7" fmla="*/ 1295196 h 1295196"/>
                <a:gd name="connsiteX8" fmla="*/ 74297 w 3007137"/>
                <a:gd name="connsiteY8" fmla="*/ 612230 h 1295196"/>
                <a:gd name="connsiteX9" fmla="*/ 0 w 3007137"/>
                <a:gd name="connsiteY9" fmla="*/ 511697 h 129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7137" h="1295196">
                  <a:moveTo>
                    <a:pt x="593085" y="0"/>
                  </a:moveTo>
                  <a:lnTo>
                    <a:pt x="611556" y="30892"/>
                  </a:lnTo>
                  <a:cubicBezTo>
                    <a:pt x="805300" y="322273"/>
                    <a:pt x="1133403" y="513848"/>
                    <a:pt x="1505543" y="513848"/>
                  </a:cubicBezTo>
                  <a:cubicBezTo>
                    <a:pt x="1877684" y="513848"/>
                    <a:pt x="2205786" y="322273"/>
                    <a:pt x="2399531" y="30892"/>
                  </a:cubicBezTo>
                  <a:lnTo>
                    <a:pt x="2414549" y="5774"/>
                  </a:lnTo>
                  <a:lnTo>
                    <a:pt x="3007137" y="517042"/>
                  </a:lnTo>
                  <a:lnTo>
                    <a:pt x="2936789" y="612230"/>
                  </a:lnTo>
                  <a:cubicBezTo>
                    <a:pt x="2596593" y="1029335"/>
                    <a:pt x="2081752" y="1295196"/>
                    <a:pt x="1505543" y="1295196"/>
                  </a:cubicBezTo>
                  <a:cubicBezTo>
                    <a:pt x="929334" y="1295196"/>
                    <a:pt x="414493" y="1029335"/>
                    <a:pt x="74297" y="612230"/>
                  </a:cubicBezTo>
                  <a:lnTo>
                    <a:pt x="0" y="511697"/>
                  </a:lnTo>
                  <a:close/>
                </a:path>
              </a:pathLst>
            </a:custGeom>
            <a:solidFill>
              <a:schemeClr val="bg2"/>
            </a:solidFill>
            <a:ln w="38100"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a:solidFill>
                  <a:srgbClr val="002050"/>
                </a:solidFill>
                <a:latin typeface="Segoe UI"/>
                <a:ea typeface="Segoe UI" pitchFamily="34" charset="0"/>
                <a:cs typeface="Segoe UI" pitchFamily="34" charset="0"/>
              </a:endParaRPr>
            </a:p>
          </p:txBody>
        </p:sp>
        <p:sp>
          <p:nvSpPr>
            <p:cNvPr id="9" name="Oval 8">
              <a:extLst>
                <a:ext uri="{FF2B5EF4-FFF2-40B4-BE49-F238E27FC236}">
                  <a16:creationId xmlns:a16="http://schemas.microsoft.com/office/drawing/2014/main" id="{5242565A-1A1D-4E7B-A583-4896305B0223}"/>
                </a:ext>
              </a:extLst>
            </p:cNvPr>
            <p:cNvSpPr/>
            <p:nvPr/>
          </p:nvSpPr>
          <p:spPr bwMode="auto">
            <a:xfrm>
              <a:off x="4120265" y="1600913"/>
              <a:ext cx="3951470" cy="3927874"/>
            </a:xfrm>
            <a:prstGeom prst="ellipse">
              <a:avLst/>
            </a:prstGeom>
            <a:noFill/>
            <a:ln w="38100" cap="flat" cmpd="sng" algn="ctr">
              <a:noFill/>
              <a:prstDash val="solid"/>
              <a:headEnd type="none" w="med" len="med"/>
              <a:tailEnd type="none" w="med" len="med"/>
            </a:ln>
            <a:effectLst/>
          </p:spPr>
          <p:txBody>
            <a:bodyPr rot="0" spcFirstLastPara="1" vertOverflow="overflow" horzOverflow="overflow" vert="horz" wrap="square" lIns="182802" tIns="146241" rIns="182802" bIns="146241" numCol="1" spcCol="0" rtlCol="0" fromWordArt="0" anchor="ctr" anchorCtr="0" forceAA="0" compatLnSpc="1">
              <a:prstTxWarp prst="textArchDown">
                <a:avLst>
                  <a:gd name="adj" fmla="val 1856160"/>
                </a:avLst>
              </a:prstTxWarp>
              <a:noAutofit/>
            </a:bodyPr>
            <a:lstStyle/>
            <a:p>
              <a:pPr defTabSz="931935" fontAlgn="base">
                <a:lnSpc>
                  <a:spcPct val="90000"/>
                </a:lnSpc>
                <a:spcBef>
                  <a:spcPct val="0"/>
                </a:spcBef>
                <a:spcAft>
                  <a:spcPct val="0"/>
                </a:spcAft>
                <a:defRPr/>
              </a:pPr>
              <a:r>
                <a:rPr lang="en-US" sz="2040" b="1" kern="0" dirty="0">
                  <a:solidFill>
                    <a:srgbClr val="4F5B6C"/>
                  </a:solidFill>
                  <a:latin typeface="Segoe UI Semibold" panose="020B0702040204020203" pitchFamily="34" charset="0"/>
                  <a:ea typeface="Segoe UI" pitchFamily="34" charset="0"/>
                  <a:cs typeface="Segoe UI Semibold" panose="020B0702040204020203" pitchFamily="34" charset="0"/>
                </a:rPr>
                <a:t>              Microsoft Flow</a:t>
              </a:r>
            </a:p>
          </p:txBody>
        </p:sp>
      </p:grpSp>
      <p:grpSp>
        <p:nvGrpSpPr>
          <p:cNvPr id="52" name="Group 51">
            <a:extLst>
              <a:ext uri="{FF2B5EF4-FFF2-40B4-BE49-F238E27FC236}">
                <a16:creationId xmlns:a16="http://schemas.microsoft.com/office/drawing/2014/main" id="{9F9CDBF3-8E1E-4821-AF2D-675D6B0D181C}"/>
              </a:ext>
            </a:extLst>
          </p:cNvPr>
          <p:cNvGrpSpPr/>
          <p:nvPr/>
        </p:nvGrpSpPr>
        <p:grpSpPr>
          <a:xfrm>
            <a:off x="4215203" y="1893318"/>
            <a:ext cx="4006068" cy="4030134"/>
            <a:chOff x="4132063" y="1453265"/>
            <a:chExt cx="3927874" cy="3951470"/>
          </a:xfrm>
        </p:grpSpPr>
        <p:sp>
          <p:nvSpPr>
            <p:cNvPr id="78" name="Freeform: Shape 77">
              <a:extLst>
                <a:ext uri="{FF2B5EF4-FFF2-40B4-BE49-F238E27FC236}">
                  <a16:creationId xmlns:a16="http://schemas.microsoft.com/office/drawing/2014/main" id="{C66A1885-2A63-4A59-AAA0-964707D9347C}"/>
                </a:ext>
              </a:extLst>
            </p:cNvPr>
            <p:cNvSpPr/>
            <p:nvPr/>
          </p:nvSpPr>
          <p:spPr bwMode="auto">
            <a:xfrm>
              <a:off x="4241210" y="1554050"/>
              <a:ext cx="1831931" cy="2931979"/>
            </a:xfrm>
            <a:custGeom>
              <a:avLst/>
              <a:gdLst>
                <a:gd name="connsiteX0" fmla="*/ 1831931 w 1831931"/>
                <a:gd name="connsiteY0" fmla="*/ 0 h 2931979"/>
                <a:gd name="connsiteX1" fmla="*/ 1831931 w 1831931"/>
                <a:gd name="connsiteY1" fmla="*/ 781355 h 2931979"/>
                <a:gd name="connsiteX2" fmla="*/ 1744560 w 1831931"/>
                <a:gd name="connsiteY2" fmla="*/ 785838 h 2931979"/>
                <a:gd name="connsiteX3" fmla="*/ 776678 w 1831931"/>
                <a:gd name="connsiteY3" fmla="*/ 1875592 h 2931979"/>
                <a:gd name="connsiteX4" fmla="*/ 906801 w 1831931"/>
                <a:gd name="connsiteY4" fmla="*/ 2397729 h 2931979"/>
                <a:gd name="connsiteX5" fmla="*/ 918514 w 1831931"/>
                <a:gd name="connsiteY5" fmla="*/ 2417320 h 2931979"/>
                <a:gd name="connsiteX6" fmla="*/ 321997 w 1831931"/>
                <a:gd name="connsiteY6" fmla="*/ 2931979 h 2931979"/>
                <a:gd name="connsiteX7" fmla="*/ 316769 w 1831931"/>
                <a:gd name="connsiteY7" fmla="*/ 2924905 h 2931979"/>
                <a:gd name="connsiteX8" fmla="*/ 0 w 1831931"/>
                <a:gd name="connsiteY8" fmla="*/ 1875591 h 2931979"/>
                <a:gd name="connsiteX9" fmla="*/ 1665149 w 1831931"/>
                <a:gd name="connsiteY9" fmla="*/ 8522 h 293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1931" h="2931979">
                  <a:moveTo>
                    <a:pt x="1831931" y="0"/>
                  </a:moveTo>
                  <a:lnTo>
                    <a:pt x="1831931" y="781355"/>
                  </a:lnTo>
                  <a:lnTo>
                    <a:pt x="1744560" y="785838"/>
                  </a:lnTo>
                  <a:cubicBezTo>
                    <a:pt x="1200915" y="841934"/>
                    <a:pt x="776678" y="1308425"/>
                    <a:pt x="776678" y="1875592"/>
                  </a:cubicBezTo>
                  <a:cubicBezTo>
                    <a:pt x="776678" y="2064648"/>
                    <a:pt x="823816" y="2242517"/>
                    <a:pt x="906801" y="2397729"/>
                  </a:cubicBezTo>
                  <a:lnTo>
                    <a:pt x="918514" y="2417320"/>
                  </a:lnTo>
                  <a:lnTo>
                    <a:pt x="321997" y="2931979"/>
                  </a:lnTo>
                  <a:lnTo>
                    <a:pt x="316769" y="2924905"/>
                  </a:lnTo>
                  <a:cubicBezTo>
                    <a:pt x="116778" y="2625372"/>
                    <a:pt x="0" y="2264281"/>
                    <a:pt x="0" y="1875591"/>
                  </a:cubicBezTo>
                  <a:cubicBezTo>
                    <a:pt x="0" y="903868"/>
                    <a:pt x="729860" y="104631"/>
                    <a:pt x="1665149" y="8522"/>
                  </a:cubicBezTo>
                  <a:close/>
                </a:path>
              </a:pathLst>
            </a:custGeom>
            <a:solidFill>
              <a:schemeClr val="bg2"/>
            </a:solidFill>
            <a:ln w="38100"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a:solidFill>
                  <a:srgbClr val="002050"/>
                </a:solidFill>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00C9D718-E479-4C25-AAC2-AB0C006730A0}"/>
                </a:ext>
              </a:extLst>
            </p:cNvPr>
            <p:cNvSpPr/>
            <p:nvPr/>
          </p:nvSpPr>
          <p:spPr bwMode="auto">
            <a:xfrm rot="17822340">
              <a:off x="4120265" y="1465063"/>
              <a:ext cx="3951470" cy="3927874"/>
            </a:xfrm>
            <a:prstGeom prst="ellipse">
              <a:avLst/>
            </a:prstGeom>
            <a:noFill/>
            <a:ln w="38100" cap="flat" cmpd="sng" algn="ctr">
              <a:noFill/>
              <a:prstDash val="solid"/>
              <a:headEnd type="none" w="med" len="med"/>
              <a:tailEnd type="none" w="med" len="med"/>
            </a:ln>
            <a:effectLst/>
          </p:spPr>
          <p:txBody>
            <a:bodyPr rot="0" spcFirstLastPara="1" vertOverflow="overflow" horzOverflow="overflow" vert="horz" wrap="square" lIns="182802" tIns="146241" rIns="182802" bIns="146241" numCol="1" spcCol="0" rtlCol="0" fromWordArt="0" anchor="ctr" anchorCtr="0" forceAA="0" compatLnSpc="1">
              <a:prstTxWarp prst="textArchUp">
                <a:avLst>
                  <a:gd name="adj" fmla="val 14358182"/>
                </a:avLst>
              </a:prstTxWarp>
              <a:noAutofit/>
            </a:bodyPr>
            <a:lstStyle/>
            <a:p>
              <a:pPr defTabSz="931935" fontAlgn="base">
                <a:lnSpc>
                  <a:spcPct val="90000"/>
                </a:lnSpc>
                <a:spcBef>
                  <a:spcPct val="0"/>
                </a:spcBef>
                <a:spcAft>
                  <a:spcPct val="0"/>
                </a:spcAft>
                <a:defRPr/>
              </a:pPr>
              <a:r>
                <a:rPr lang="en-US" sz="2040" b="1" kern="0" dirty="0">
                  <a:solidFill>
                    <a:srgbClr val="4F5B6C"/>
                  </a:solidFill>
                  <a:latin typeface="Segoe UI Semibold" panose="020B0702040204020203" pitchFamily="34" charset="0"/>
                  <a:ea typeface="Segoe UI" pitchFamily="34" charset="0"/>
                  <a:cs typeface="Segoe UI Semibold" panose="020B0702040204020203" pitchFamily="34" charset="0"/>
                </a:rPr>
                <a:t>PowerApps</a:t>
              </a:r>
            </a:p>
          </p:txBody>
        </p:sp>
      </p:grpSp>
      <p:grpSp>
        <p:nvGrpSpPr>
          <p:cNvPr id="51" name="Group 50">
            <a:extLst>
              <a:ext uri="{FF2B5EF4-FFF2-40B4-BE49-F238E27FC236}">
                <a16:creationId xmlns:a16="http://schemas.microsoft.com/office/drawing/2014/main" id="{C96716E0-4731-4DC6-8DF8-821A6DCD9A82}"/>
              </a:ext>
            </a:extLst>
          </p:cNvPr>
          <p:cNvGrpSpPr/>
          <p:nvPr/>
        </p:nvGrpSpPr>
        <p:grpSpPr>
          <a:xfrm>
            <a:off x="4215203" y="1893318"/>
            <a:ext cx="4006068" cy="4030134"/>
            <a:chOff x="4132063" y="1453265"/>
            <a:chExt cx="3927874" cy="3951470"/>
          </a:xfrm>
        </p:grpSpPr>
        <p:sp>
          <p:nvSpPr>
            <p:cNvPr id="83" name="Freeform: Shape 82">
              <a:extLst>
                <a:ext uri="{FF2B5EF4-FFF2-40B4-BE49-F238E27FC236}">
                  <a16:creationId xmlns:a16="http://schemas.microsoft.com/office/drawing/2014/main" id="{969F507C-2D59-4F2B-97D0-201271C922E8}"/>
                </a:ext>
              </a:extLst>
            </p:cNvPr>
            <p:cNvSpPr/>
            <p:nvPr/>
          </p:nvSpPr>
          <p:spPr bwMode="auto">
            <a:xfrm>
              <a:off x="6118860" y="1554050"/>
              <a:ext cx="1831930" cy="2937323"/>
            </a:xfrm>
            <a:custGeom>
              <a:avLst/>
              <a:gdLst>
                <a:gd name="connsiteX0" fmla="*/ 0 w 1831930"/>
                <a:gd name="connsiteY0" fmla="*/ 0 h 2937323"/>
                <a:gd name="connsiteX1" fmla="*/ 166782 w 1831930"/>
                <a:gd name="connsiteY1" fmla="*/ 8522 h 2937323"/>
                <a:gd name="connsiteX2" fmla="*/ 1831930 w 1831930"/>
                <a:gd name="connsiteY2" fmla="*/ 1875591 h 2937323"/>
                <a:gd name="connsiteX3" fmla="*/ 1515161 w 1831930"/>
                <a:gd name="connsiteY3" fmla="*/ 2924905 h 2937323"/>
                <a:gd name="connsiteX4" fmla="*/ 1505984 w 1831930"/>
                <a:gd name="connsiteY4" fmla="*/ 2937323 h 2937323"/>
                <a:gd name="connsiteX5" fmla="*/ 909964 w 1831930"/>
                <a:gd name="connsiteY5" fmla="*/ 2423094 h 2937323"/>
                <a:gd name="connsiteX6" fmla="*/ 925130 w 1831930"/>
                <a:gd name="connsiteY6" fmla="*/ 2397729 h 2937323"/>
                <a:gd name="connsiteX7" fmla="*/ 1055252 w 1831930"/>
                <a:gd name="connsiteY7" fmla="*/ 1875592 h 2937323"/>
                <a:gd name="connsiteX8" fmla="*/ 87371 w 1831930"/>
                <a:gd name="connsiteY8" fmla="*/ 785838 h 2937323"/>
                <a:gd name="connsiteX9" fmla="*/ 0 w 1831930"/>
                <a:gd name="connsiteY9" fmla="*/ 781355 h 293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1930" h="2937323">
                  <a:moveTo>
                    <a:pt x="0" y="0"/>
                  </a:moveTo>
                  <a:lnTo>
                    <a:pt x="166782" y="8522"/>
                  </a:lnTo>
                  <a:cubicBezTo>
                    <a:pt x="1102071" y="104631"/>
                    <a:pt x="1831930" y="903868"/>
                    <a:pt x="1831930" y="1875591"/>
                  </a:cubicBezTo>
                  <a:cubicBezTo>
                    <a:pt x="1831930" y="2264281"/>
                    <a:pt x="1715153" y="2625372"/>
                    <a:pt x="1515161" y="2924905"/>
                  </a:cubicBezTo>
                  <a:lnTo>
                    <a:pt x="1505984" y="2937323"/>
                  </a:lnTo>
                  <a:lnTo>
                    <a:pt x="909964" y="2423094"/>
                  </a:lnTo>
                  <a:lnTo>
                    <a:pt x="925130" y="2397729"/>
                  </a:lnTo>
                  <a:cubicBezTo>
                    <a:pt x="1008115" y="2242517"/>
                    <a:pt x="1055252" y="2064648"/>
                    <a:pt x="1055252" y="1875592"/>
                  </a:cubicBezTo>
                  <a:cubicBezTo>
                    <a:pt x="1055252" y="1308425"/>
                    <a:pt x="631016" y="841934"/>
                    <a:pt x="87371" y="785838"/>
                  </a:cubicBezTo>
                  <a:lnTo>
                    <a:pt x="0" y="781355"/>
                  </a:lnTo>
                  <a:close/>
                </a:path>
              </a:pathLst>
            </a:custGeom>
            <a:solidFill>
              <a:schemeClr val="bg2"/>
            </a:solidFill>
            <a:ln w="38100" cap="flat" cmpd="sng" algn="ctr">
              <a:noFill/>
              <a:prstDash val="solid"/>
              <a:headEnd type="none" w="med" len="med"/>
              <a:tailEnd type="none" w="med" len="med"/>
            </a:ln>
            <a:effectLst/>
          </p:spPr>
          <p:txBody>
            <a:bodyPr rot="0" spcFirstLastPara="0" vertOverflow="overflow" horzOverflow="overflow" vert="horz" wrap="square" lIns="182802" tIns="146241" rIns="182802" bIns="146241" numCol="1" spcCol="0" rtlCol="0" fromWordArt="0" anchor="t" anchorCtr="0" forceAA="0" compatLnSpc="1">
              <a:prstTxWarp prst="textNoShape">
                <a:avLst/>
              </a:prstTxWarp>
              <a:noAutofit/>
            </a:bodyPr>
            <a:lstStyle/>
            <a:p>
              <a:pPr algn="ctr" defTabSz="931935" fontAlgn="base">
                <a:lnSpc>
                  <a:spcPct val="90000"/>
                </a:lnSpc>
                <a:spcBef>
                  <a:spcPct val="0"/>
                </a:spcBef>
                <a:spcAft>
                  <a:spcPct val="0"/>
                </a:spcAft>
                <a:defRPr/>
              </a:pPr>
              <a:endParaRPr lang="en-US" sz="2400" kern="0">
                <a:solidFill>
                  <a:srgbClr val="002050"/>
                </a:solidFill>
                <a:latin typeface="Segoe UI"/>
                <a:ea typeface="Segoe UI" pitchFamily="34" charset="0"/>
                <a:cs typeface="Segoe UI" pitchFamily="34" charset="0"/>
              </a:endParaRPr>
            </a:p>
          </p:txBody>
        </p:sp>
        <p:sp>
          <p:nvSpPr>
            <p:cNvPr id="8" name="Oval 7">
              <a:extLst>
                <a:ext uri="{FF2B5EF4-FFF2-40B4-BE49-F238E27FC236}">
                  <a16:creationId xmlns:a16="http://schemas.microsoft.com/office/drawing/2014/main" id="{0DDA51A8-763C-4BE0-A770-BF40FF077ABE}"/>
                </a:ext>
              </a:extLst>
            </p:cNvPr>
            <p:cNvSpPr/>
            <p:nvPr/>
          </p:nvSpPr>
          <p:spPr bwMode="auto">
            <a:xfrm rot="3882420">
              <a:off x="4120265" y="1465063"/>
              <a:ext cx="3951470" cy="3927874"/>
            </a:xfrm>
            <a:prstGeom prst="ellipse">
              <a:avLst/>
            </a:prstGeom>
            <a:noFill/>
            <a:ln w="38100" cap="flat" cmpd="sng" algn="ctr">
              <a:noFill/>
              <a:prstDash val="solid"/>
              <a:headEnd type="none" w="med" len="med"/>
              <a:tailEnd type="none" w="med" len="med"/>
            </a:ln>
            <a:effectLst/>
          </p:spPr>
          <p:txBody>
            <a:bodyPr rot="0" spcFirstLastPara="1" vertOverflow="overflow" horzOverflow="overflow" vert="horz" wrap="square" lIns="182802" tIns="146241" rIns="182802" bIns="146241" numCol="1" spcCol="0" rtlCol="0" fromWordArt="0" anchor="ctr" anchorCtr="0" forceAA="0" compatLnSpc="1">
              <a:prstTxWarp prst="textArchUp">
                <a:avLst>
                  <a:gd name="adj" fmla="val 14900535"/>
                </a:avLst>
              </a:prstTxWarp>
              <a:noAutofit/>
            </a:bodyPr>
            <a:lstStyle/>
            <a:p>
              <a:pPr defTabSz="931935" fontAlgn="base">
                <a:lnSpc>
                  <a:spcPct val="90000"/>
                </a:lnSpc>
                <a:spcBef>
                  <a:spcPct val="0"/>
                </a:spcBef>
                <a:spcAft>
                  <a:spcPct val="0"/>
                </a:spcAft>
                <a:defRPr/>
              </a:pPr>
              <a:r>
                <a:rPr lang="en-US" sz="2040" b="1" kern="0" dirty="0">
                  <a:solidFill>
                    <a:srgbClr val="4F5B6C"/>
                  </a:solidFill>
                  <a:latin typeface="Segoe UI Semibold" panose="020B0702040204020203" pitchFamily="34" charset="0"/>
                  <a:ea typeface="Segoe UI" pitchFamily="34" charset="0"/>
                  <a:cs typeface="Segoe UI Semibold" panose="020B0702040204020203" pitchFamily="34" charset="0"/>
                </a:rPr>
                <a:t>Power BI</a:t>
              </a:r>
            </a:p>
          </p:txBody>
        </p:sp>
      </p:grpSp>
      <p:grpSp>
        <p:nvGrpSpPr>
          <p:cNvPr id="5" name="Group 4">
            <a:extLst>
              <a:ext uri="{FF2B5EF4-FFF2-40B4-BE49-F238E27FC236}">
                <a16:creationId xmlns:a16="http://schemas.microsoft.com/office/drawing/2014/main" id="{2DCDE213-A1AB-486E-A074-6FBFEE107C33}"/>
              </a:ext>
            </a:extLst>
          </p:cNvPr>
          <p:cNvGrpSpPr/>
          <p:nvPr/>
        </p:nvGrpSpPr>
        <p:grpSpPr>
          <a:xfrm>
            <a:off x="4821912" y="4971611"/>
            <a:ext cx="717085" cy="717085"/>
            <a:chOff x="4726930" y="4471473"/>
            <a:chExt cx="703088" cy="703088"/>
          </a:xfrm>
        </p:grpSpPr>
        <p:sp>
          <p:nvSpPr>
            <p:cNvPr id="69" name="Oval 68">
              <a:extLst>
                <a:ext uri="{FF2B5EF4-FFF2-40B4-BE49-F238E27FC236}">
                  <a16:creationId xmlns:a16="http://schemas.microsoft.com/office/drawing/2014/main" id="{E39904AC-5AC8-4398-A3BB-E711CC1C18D8}"/>
                </a:ext>
              </a:extLst>
            </p:cNvPr>
            <p:cNvSpPr/>
            <p:nvPr/>
          </p:nvSpPr>
          <p:spPr bwMode="auto">
            <a:xfrm>
              <a:off x="4726930" y="4471473"/>
              <a:ext cx="703088" cy="703088"/>
            </a:xfrm>
            <a:prstGeom prst="ellipse">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2" name="Group 11">
              <a:extLst>
                <a:ext uri="{FF2B5EF4-FFF2-40B4-BE49-F238E27FC236}">
                  <a16:creationId xmlns:a16="http://schemas.microsoft.com/office/drawing/2014/main" id="{C7602399-F02A-41AA-8404-EE78AC758454}"/>
                </a:ext>
              </a:extLst>
            </p:cNvPr>
            <p:cNvGrpSpPr/>
            <p:nvPr/>
          </p:nvGrpSpPr>
          <p:grpSpPr>
            <a:xfrm>
              <a:off x="4902990" y="4689695"/>
              <a:ext cx="350968" cy="266644"/>
              <a:chOff x="-1146792" y="678443"/>
              <a:chExt cx="1017587" cy="773113"/>
            </a:xfrm>
            <a:solidFill>
              <a:schemeClr val="accent5"/>
            </a:solidFill>
          </p:grpSpPr>
          <p:sp>
            <p:nvSpPr>
              <p:cNvPr id="13" name="Freeform 5">
                <a:extLst>
                  <a:ext uri="{FF2B5EF4-FFF2-40B4-BE49-F238E27FC236}">
                    <a16:creationId xmlns:a16="http://schemas.microsoft.com/office/drawing/2014/main" id="{7A21D2E9-A1E1-44CB-8CAC-6248A09A8E85}"/>
                  </a:ext>
                </a:extLst>
              </p:cNvPr>
              <p:cNvSpPr>
                <a:spLocks/>
              </p:cNvSpPr>
              <p:nvPr/>
            </p:nvSpPr>
            <p:spPr bwMode="auto">
              <a:xfrm>
                <a:off x="-1146792" y="678443"/>
                <a:ext cx="1017587" cy="669925"/>
              </a:xfrm>
              <a:custGeom>
                <a:avLst/>
                <a:gdLst>
                  <a:gd name="T0" fmla="*/ 30 w 737"/>
                  <a:gd name="T1" fmla="*/ 326 h 478"/>
                  <a:gd name="T2" fmla="*/ 30 w 737"/>
                  <a:gd name="T3" fmla="*/ 87 h 478"/>
                  <a:gd name="T4" fmla="*/ 87 w 737"/>
                  <a:gd name="T5" fmla="*/ 30 h 478"/>
                  <a:gd name="T6" fmla="*/ 650 w 737"/>
                  <a:gd name="T7" fmla="*/ 30 h 478"/>
                  <a:gd name="T8" fmla="*/ 707 w 737"/>
                  <a:gd name="T9" fmla="*/ 87 h 478"/>
                  <a:gd name="T10" fmla="*/ 707 w 737"/>
                  <a:gd name="T11" fmla="*/ 391 h 478"/>
                  <a:gd name="T12" fmla="*/ 650 w 737"/>
                  <a:gd name="T13" fmla="*/ 448 h 478"/>
                  <a:gd name="T14" fmla="*/ 390 w 737"/>
                  <a:gd name="T15" fmla="*/ 448 h 478"/>
                  <a:gd name="T16" fmla="*/ 390 w 737"/>
                  <a:gd name="T17" fmla="*/ 478 h 478"/>
                  <a:gd name="T18" fmla="*/ 650 w 737"/>
                  <a:gd name="T19" fmla="*/ 478 h 478"/>
                  <a:gd name="T20" fmla="*/ 737 w 737"/>
                  <a:gd name="T21" fmla="*/ 391 h 478"/>
                  <a:gd name="T22" fmla="*/ 737 w 737"/>
                  <a:gd name="T23" fmla="*/ 87 h 478"/>
                  <a:gd name="T24" fmla="*/ 650 w 737"/>
                  <a:gd name="T25" fmla="*/ 0 h 478"/>
                  <a:gd name="T26" fmla="*/ 87 w 737"/>
                  <a:gd name="T27" fmla="*/ 0 h 478"/>
                  <a:gd name="T28" fmla="*/ 0 w 737"/>
                  <a:gd name="T29" fmla="*/ 87 h 478"/>
                  <a:gd name="T30" fmla="*/ 0 w 737"/>
                  <a:gd name="T31" fmla="*/ 326 h 478"/>
                  <a:gd name="T32" fmla="*/ 30 w 737"/>
                  <a:gd name="T33" fmla="*/ 32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478">
                    <a:moveTo>
                      <a:pt x="30" y="326"/>
                    </a:moveTo>
                    <a:cubicBezTo>
                      <a:pt x="30" y="87"/>
                      <a:pt x="30" y="87"/>
                      <a:pt x="30" y="87"/>
                    </a:cubicBezTo>
                    <a:cubicBezTo>
                      <a:pt x="30" y="56"/>
                      <a:pt x="55" y="30"/>
                      <a:pt x="87" y="30"/>
                    </a:cubicBezTo>
                    <a:cubicBezTo>
                      <a:pt x="650" y="30"/>
                      <a:pt x="650" y="30"/>
                      <a:pt x="650" y="30"/>
                    </a:cubicBezTo>
                    <a:cubicBezTo>
                      <a:pt x="682" y="30"/>
                      <a:pt x="707" y="56"/>
                      <a:pt x="707" y="87"/>
                    </a:cubicBezTo>
                    <a:cubicBezTo>
                      <a:pt x="707" y="391"/>
                      <a:pt x="707" y="391"/>
                      <a:pt x="707" y="391"/>
                    </a:cubicBezTo>
                    <a:cubicBezTo>
                      <a:pt x="707" y="423"/>
                      <a:pt x="682" y="448"/>
                      <a:pt x="650" y="448"/>
                    </a:cubicBezTo>
                    <a:cubicBezTo>
                      <a:pt x="390" y="448"/>
                      <a:pt x="390" y="448"/>
                      <a:pt x="390" y="448"/>
                    </a:cubicBezTo>
                    <a:cubicBezTo>
                      <a:pt x="390" y="478"/>
                      <a:pt x="390" y="478"/>
                      <a:pt x="390" y="478"/>
                    </a:cubicBezTo>
                    <a:cubicBezTo>
                      <a:pt x="650" y="478"/>
                      <a:pt x="650" y="478"/>
                      <a:pt x="650" y="478"/>
                    </a:cubicBezTo>
                    <a:cubicBezTo>
                      <a:pt x="698" y="478"/>
                      <a:pt x="737" y="439"/>
                      <a:pt x="737" y="391"/>
                    </a:cubicBezTo>
                    <a:cubicBezTo>
                      <a:pt x="737" y="87"/>
                      <a:pt x="737" y="87"/>
                      <a:pt x="737" y="87"/>
                    </a:cubicBezTo>
                    <a:cubicBezTo>
                      <a:pt x="737" y="39"/>
                      <a:pt x="698" y="0"/>
                      <a:pt x="650" y="0"/>
                    </a:cubicBezTo>
                    <a:cubicBezTo>
                      <a:pt x="87" y="0"/>
                      <a:pt x="87" y="0"/>
                      <a:pt x="87" y="0"/>
                    </a:cubicBezTo>
                    <a:cubicBezTo>
                      <a:pt x="39" y="0"/>
                      <a:pt x="0" y="39"/>
                      <a:pt x="0" y="87"/>
                    </a:cubicBezTo>
                    <a:cubicBezTo>
                      <a:pt x="0" y="326"/>
                      <a:pt x="0" y="326"/>
                      <a:pt x="0" y="326"/>
                    </a:cubicBezTo>
                    <a:lnTo>
                      <a:pt x="30"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14">
                  <a:defRPr/>
                </a:pPr>
                <a:endParaRPr lang="en-US" sz="1960">
                  <a:solidFill>
                    <a:srgbClr val="505050"/>
                  </a:solidFill>
                  <a:latin typeface="Segoe UI"/>
                </a:endParaRPr>
              </a:p>
            </p:txBody>
          </p:sp>
          <p:sp>
            <p:nvSpPr>
              <p:cNvPr id="14" name="Freeform 6">
                <a:extLst>
                  <a:ext uri="{FF2B5EF4-FFF2-40B4-BE49-F238E27FC236}">
                    <a16:creationId xmlns:a16="http://schemas.microsoft.com/office/drawing/2014/main" id="{D91445F0-9509-494A-ACEA-0F659599DBFE}"/>
                  </a:ext>
                </a:extLst>
              </p:cNvPr>
              <p:cNvSpPr>
                <a:spLocks noEditPoints="1"/>
              </p:cNvSpPr>
              <p:nvPr/>
            </p:nvSpPr>
            <p:spPr bwMode="auto">
              <a:xfrm>
                <a:off x="-1146792" y="845131"/>
                <a:ext cx="777875" cy="606425"/>
              </a:xfrm>
              <a:custGeom>
                <a:avLst/>
                <a:gdLst>
                  <a:gd name="T0" fmla="*/ 391 w 564"/>
                  <a:gd name="T1" fmla="*/ 147 h 433"/>
                  <a:gd name="T2" fmla="*/ 417 w 564"/>
                  <a:gd name="T3" fmla="*/ 173 h 433"/>
                  <a:gd name="T4" fmla="*/ 538 w 564"/>
                  <a:gd name="T5" fmla="*/ 173 h 433"/>
                  <a:gd name="T6" fmla="*/ 564 w 564"/>
                  <a:gd name="T7" fmla="*/ 147 h 433"/>
                  <a:gd name="T8" fmla="*/ 564 w 564"/>
                  <a:gd name="T9" fmla="*/ 26 h 433"/>
                  <a:gd name="T10" fmla="*/ 538 w 564"/>
                  <a:gd name="T11" fmla="*/ 0 h 433"/>
                  <a:gd name="T12" fmla="*/ 417 w 564"/>
                  <a:gd name="T13" fmla="*/ 0 h 433"/>
                  <a:gd name="T14" fmla="*/ 391 w 564"/>
                  <a:gd name="T15" fmla="*/ 26 h 433"/>
                  <a:gd name="T16" fmla="*/ 391 w 564"/>
                  <a:gd name="T17" fmla="*/ 65 h 433"/>
                  <a:gd name="T18" fmla="*/ 342 w 564"/>
                  <a:gd name="T19" fmla="*/ 65 h 433"/>
                  <a:gd name="T20" fmla="*/ 297 w 564"/>
                  <a:gd name="T21" fmla="*/ 97 h 433"/>
                  <a:gd name="T22" fmla="*/ 223 w 564"/>
                  <a:gd name="T23" fmla="*/ 322 h 433"/>
                  <a:gd name="T24" fmla="*/ 219 w 564"/>
                  <a:gd name="T25" fmla="*/ 325 h 433"/>
                  <a:gd name="T26" fmla="*/ 173 w 564"/>
                  <a:gd name="T27" fmla="*/ 325 h 433"/>
                  <a:gd name="T28" fmla="*/ 173 w 564"/>
                  <a:gd name="T29" fmla="*/ 286 h 433"/>
                  <a:gd name="T30" fmla="*/ 147 w 564"/>
                  <a:gd name="T31" fmla="*/ 260 h 433"/>
                  <a:gd name="T32" fmla="*/ 26 w 564"/>
                  <a:gd name="T33" fmla="*/ 260 h 433"/>
                  <a:gd name="T34" fmla="*/ 0 w 564"/>
                  <a:gd name="T35" fmla="*/ 286 h 433"/>
                  <a:gd name="T36" fmla="*/ 0 w 564"/>
                  <a:gd name="T37" fmla="*/ 407 h 433"/>
                  <a:gd name="T38" fmla="*/ 26 w 564"/>
                  <a:gd name="T39" fmla="*/ 433 h 433"/>
                  <a:gd name="T40" fmla="*/ 147 w 564"/>
                  <a:gd name="T41" fmla="*/ 433 h 433"/>
                  <a:gd name="T42" fmla="*/ 173 w 564"/>
                  <a:gd name="T43" fmla="*/ 407 h 433"/>
                  <a:gd name="T44" fmla="*/ 173 w 564"/>
                  <a:gd name="T45" fmla="*/ 368 h 433"/>
                  <a:gd name="T46" fmla="*/ 219 w 564"/>
                  <a:gd name="T47" fmla="*/ 368 h 433"/>
                  <a:gd name="T48" fmla="*/ 264 w 564"/>
                  <a:gd name="T49" fmla="*/ 336 h 433"/>
                  <a:gd name="T50" fmla="*/ 338 w 564"/>
                  <a:gd name="T51" fmla="*/ 111 h 433"/>
                  <a:gd name="T52" fmla="*/ 342 w 564"/>
                  <a:gd name="T53" fmla="*/ 108 h 433"/>
                  <a:gd name="T54" fmla="*/ 391 w 564"/>
                  <a:gd name="T55" fmla="*/ 108 h 433"/>
                  <a:gd name="T56" fmla="*/ 391 w 564"/>
                  <a:gd name="T57" fmla="*/ 147 h 433"/>
                  <a:gd name="T58" fmla="*/ 129 w 564"/>
                  <a:gd name="T59" fmla="*/ 390 h 433"/>
                  <a:gd name="T60" fmla="*/ 43 w 564"/>
                  <a:gd name="T61" fmla="*/ 390 h 433"/>
                  <a:gd name="T62" fmla="*/ 43 w 564"/>
                  <a:gd name="T63" fmla="*/ 303 h 433"/>
                  <a:gd name="T64" fmla="*/ 129 w 564"/>
                  <a:gd name="T65" fmla="*/ 303 h 433"/>
                  <a:gd name="T66" fmla="*/ 129 w 564"/>
                  <a:gd name="T67" fmla="*/ 39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4" h="433">
                    <a:moveTo>
                      <a:pt x="391" y="147"/>
                    </a:moveTo>
                    <a:cubicBezTo>
                      <a:pt x="391" y="162"/>
                      <a:pt x="403" y="173"/>
                      <a:pt x="417" y="173"/>
                    </a:cubicBezTo>
                    <a:cubicBezTo>
                      <a:pt x="538" y="173"/>
                      <a:pt x="538" y="173"/>
                      <a:pt x="538" y="173"/>
                    </a:cubicBezTo>
                    <a:cubicBezTo>
                      <a:pt x="552" y="173"/>
                      <a:pt x="564" y="162"/>
                      <a:pt x="564" y="147"/>
                    </a:cubicBezTo>
                    <a:cubicBezTo>
                      <a:pt x="564" y="26"/>
                      <a:pt x="564" y="26"/>
                      <a:pt x="564" y="26"/>
                    </a:cubicBezTo>
                    <a:cubicBezTo>
                      <a:pt x="564" y="11"/>
                      <a:pt x="552" y="0"/>
                      <a:pt x="538" y="0"/>
                    </a:cubicBezTo>
                    <a:cubicBezTo>
                      <a:pt x="417" y="0"/>
                      <a:pt x="417" y="0"/>
                      <a:pt x="417" y="0"/>
                    </a:cubicBezTo>
                    <a:cubicBezTo>
                      <a:pt x="403" y="0"/>
                      <a:pt x="391" y="11"/>
                      <a:pt x="391" y="26"/>
                    </a:cubicBezTo>
                    <a:cubicBezTo>
                      <a:pt x="391" y="65"/>
                      <a:pt x="391" y="65"/>
                      <a:pt x="391" y="65"/>
                    </a:cubicBezTo>
                    <a:cubicBezTo>
                      <a:pt x="342" y="65"/>
                      <a:pt x="342" y="65"/>
                      <a:pt x="342" y="65"/>
                    </a:cubicBezTo>
                    <a:cubicBezTo>
                      <a:pt x="322" y="65"/>
                      <a:pt x="304" y="78"/>
                      <a:pt x="297" y="97"/>
                    </a:cubicBezTo>
                    <a:cubicBezTo>
                      <a:pt x="223" y="322"/>
                      <a:pt x="223" y="322"/>
                      <a:pt x="223" y="322"/>
                    </a:cubicBezTo>
                    <a:cubicBezTo>
                      <a:pt x="222" y="324"/>
                      <a:pt x="221" y="325"/>
                      <a:pt x="219" y="325"/>
                    </a:cubicBezTo>
                    <a:cubicBezTo>
                      <a:pt x="173" y="325"/>
                      <a:pt x="173" y="325"/>
                      <a:pt x="173" y="325"/>
                    </a:cubicBezTo>
                    <a:cubicBezTo>
                      <a:pt x="173" y="286"/>
                      <a:pt x="173" y="286"/>
                      <a:pt x="173" y="286"/>
                    </a:cubicBezTo>
                    <a:cubicBezTo>
                      <a:pt x="173" y="272"/>
                      <a:pt x="161" y="260"/>
                      <a:pt x="147" y="260"/>
                    </a:cubicBezTo>
                    <a:cubicBezTo>
                      <a:pt x="26" y="260"/>
                      <a:pt x="26" y="260"/>
                      <a:pt x="26" y="260"/>
                    </a:cubicBezTo>
                    <a:cubicBezTo>
                      <a:pt x="11" y="260"/>
                      <a:pt x="0" y="272"/>
                      <a:pt x="0" y="286"/>
                    </a:cubicBezTo>
                    <a:cubicBezTo>
                      <a:pt x="0" y="407"/>
                      <a:pt x="0" y="407"/>
                      <a:pt x="0" y="407"/>
                    </a:cubicBezTo>
                    <a:cubicBezTo>
                      <a:pt x="0" y="422"/>
                      <a:pt x="11" y="433"/>
                      <a:pt x="26" y="433"/>
                    </a:cubicBezTo>
                    <a:cubicBezTo>
                      <a:pt x="147" y="433"/>
                      <a:pt x="147" y="433"/>
                      <a:pt x="147" y="433"/>
                    </a:cubicBezTo>
                    <a:cubicBezTo>
                      <a:pt x="161" y="433"/>
                      <a:pt x="173" y="422"/>
                      <a:pt x="173" y="407"/>
                    </a:cubicBezTo>
                    <a:cubicBezTo>
                      <a:pt x="173" y="368"/>
                      <a:pt x="173" y="368"/>
                      <a:pt x="173" y="368"/>
                    </a:cubicBezTo>
                    <a:cubicBezTo>
                      <a:pt x="219" y="368"/>
                      <a:pt x="219" y="368"/>
                      <a:pt x="219" y="368"/>
                    </a:cubicBezTo>
                    <a:cubicBezTo>
                      <a:pt x="239" y="368"/>
                      <a:pt x="257" y="355"/>
                      <a:pt x="264" y="336"/>
                    </a:cubicBezTo>
                    <a:cubicBezTo>
                      <a:pt x="338" y="111"/>
                      <a:pt x="338" y="111"/>
                      <a:pt x="338" y="111"/>
                    </a:cubicBezTo>
                    <a:cubicBezTo>
                      <a:pt x="339" y="109"/>
                      <a:pt x="340" y="108"/>
                      <a:pt x="342" y="108"/>
                    </a:cubicBezTo>
                    <a:cubicBezTo>
                      <a:pt x="391" y="108"/>
                      <a:pt x="391" y="108"/>
                      <a:pt x="391" y="108"/>
                    </a:cubicBezTo>
                    <a:lnTo>
                      <a:pt x="391" y="147"/>
                    </a:lnTo>
                    <a:close/>
                    <a:moveTo>
                      <a:pt x="129" y="390"/>
                    </a:moveTo>
                    <a:cubicBezTo>
                      <a:pt x="43" y="390"/>
                      <a:pt x="43" y="390"/>
                      <a:pt x="43" y="390"/>
                    </a:cubicBezTo>
                    <a:cubicBezTo>
                      <a:pt x="43" y="303"/>
                      <a:pt x="43" y="303"/>
                      <a:pt x="43" y="303"/>
                    </a:cubicBezTo>
                    <a:cubicBezTo>
                      <a:pt x="129" y="303"/>
                      <a:pt x="129" y="303"/>
                      <a:pt x="129" y="303"/>
                    </a:cubicBezTo>
                    <a:lnTo>
                      <a:pt x="129" y="3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29" tIns="44815" rIns="89629" bIns="44815"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96214">
                  <a:defRPr/>
                </a:pPr>
                <a:endParaRPr lang="en-US" sz="1960">
                  <a:solidFill>
                    <a:srgbClr val="505050"/>
                  </a:solidFill>
                  <a:latin typeface="Segoe UI"/>
                </a:endParaRPr>
              </a:p>
            </p:txBody>
          </p:sp>
        </p:grpSp>
      </p:grpSp>
      <p:grpSp>
        <p:nvGrpSpPr>
          <p:cNvPr id="3" name="Group 2">
            <a:extLst>
              <a:ext uri="{FF2B5EF4-FFF2-40B4-BE49-F238E27FC236}">
                <a16:creationId xmlns:a16="http://schemas.microsoft.com/office/drawing/2014/main" id="{52E96D8E-FFFE-4F21-A25A-024465A1C020}"/>
              </a:ext>
            </a:extLst>
          </p:cNvPr>
          <p:cNvGrpSpPr/>
          <p:nvPr/>
        </p:nvGrpSpPr>
        <p:grpSpPr>
          <a:xfrm>
            <a:off x="5279108" y="1888491"/>
            <a:ext cx="717085" cy="717085"/>
            <a:chOff x="5057437" y="1364391"/>
            <a:chExt cx="820852" cy="820852"/>
          </a:xfrm>
        </p:grpSpPr>
        <p:sp>
          <p:nvSpPr>
            <p:cNvPr id="68" name="Oval 67">
              <a:extLst>
                <a:ext uri="{FF2B5EF4-FFF2-40B4-BE49-F238E27FC236}">
                  <a16:creationId xmlns:a16="http://schemas.microsoft.com/office/drawing/2014/main" id="{F65FD8A5-E2CB-4730-B164-5DB25C154397}"/>
                </a:ext>
              </a:extLst>
            </p:cNvPr>
            <p:cNvSpPr/>
            <p:nvPr/>
          </p:nvSpPr>
          <p:spPr bwMode="auto">
            <a:xfrm>
              <a:off x="5057437" y="1364391"/>
              <a:ext cx="820852" cy="820852"/>
            </a:xfrm>
            <a:prstGeom prst="ellipse">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5" name="Group 4">
              <a:extLst>
                <a:ext uri="{FF2B5EF4-FFF2-40B4-BE49-F238E27FC236}">
                  <a16:creationId xmlns:a16="http://schemas.microsoft.com/office/drawing/2014/main" id="{B534C2B9-3380-4320-BE3B-DB05791718F6}"/>
                </a:ext>
              </a:extLst>
            </p:cNvPr>
            <p:cNvGrpSpPr>
              <a:grpSpLocks noChangeAspect="1"/>
            </p:cNvGrpSpPr>
            <p:nvPr/>
          </p:nvGrpSpPr>
          <p:grpSpPr bwMode="auto">
            <a:xfrm>
              <a:off x="5280297" y="1630479"/>
              <a:ext cx="375132" cy="288676"/>
              <a:chOff x="2880" y="2176"/>
              <a:chExt cx="256" cy="197"/>
            </a:xfrm>
            <a:solidFill>
              <a:schemeClr val="accent5"/>
            </a:solidFill>
          </p:grpSpPr>
          <p:sp>
            <p:nvSpPr>
              <p:cNvPr id="17" name="Freeform 5">
                <a:extLst>
                  <a:ext uri="{FF2B5EF4-FFF2-40B4-BE49-F238E27FC236}">
                    <a16:creationId xmlns:a16="http://schemas.microsoft.com/office/drawing/2014/main" id="{AE3584DC-D0C7-4E12-9A53-D6F03EBB923F}"/>
                  </a:ext>
                </a:extLst>
              </p:cNvPr>
              <p:cNvSpPr>
                <a:spLocks/>
              </p:cNvSpPr>
              <p:nvPr/>
            </p:nvSpPr>
            <p:spPr bwMode="auto">
              <a:xfrm>
                <a:off x="3017" y="2320"/>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18" name="Freeform 6">
                <a:extLst>
                  <a:ext uri="{FF2B5EF4-FFF2-40B4-BE49-F238E27FC236}">
                    <a16:creationId xmlns:a16="http://schemas.microsoft.com/office/drawing/2014/main" id="{BE716455-04DF-47D0-9CC1-0A0258B4CC36}"/>
                  </a:ext>
                </a:extLst>
              </p:cNvPr>
              <p:cNvSpPr>
                <a:spLocks/>
              </p:cNvSpPr>
              <p:nvPr/>
            </p:nvSpPr>
            <p:spPr bwMode="auto">
              <a:xfrm>
                <a:off x="3053" y="2283"/>
                <a:ext cx="52" cy="53"/>
              </a:xfrm>
              <a:custGeom>
                <a:avLst/>
                <a:gdLst>
                  <a:gd name="T0" fmla="*/ 79 w 130"/>
                  <a:gd name="T1" fmla="*/ 8 h 129"/>
                  <a:gd name="T2" fmla="*/ 51 w 130"/>
                  <a:gd name="T3" fmla="*/ 8 h 129"/>
                  <a:gd name="T4" fmla="*/ 8 w 130"/>
                  <a:gd name="T5" fmla="*/ 50 h 129"/>
                  <a:gd name="T6" fmla="*/ 8 w 130"/>
                  <a:gd name="T7" fmla="*/ 79 h 129"/>
                  <a:gd name="T8" fmla="*/ 51 w 130"/>
                  <a:gd name="T9" fmla="*/ 122 h 129"/>
                  <a:gd name="T10" fmla="*/ 79 w 130"/>
                  <a:gd name="T11" fmla="*/ 122 h 129"/>
                  <a:gd name="T12" fmla="*/ 122 w 130"/>
                  <a:gd name="T13" fmla="*/ 79 h 129"/>
                  <a:gd name="T14" fmla="*/ 122 w 130"/>
                  <a:gd name="T15" fmla="*/ 50 h 129"/>
                  <a:gd name="T16" fmla="*/ 79 w 130"/>
                  <a:gd name="T17" fmla="*/ 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8"/>
                    </a:move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cubicBezTo>
                      <a:pt x="122" y="79"/>
                      <a:pt x="122" y="79"/>
                      <a:pt x="122" y="79"/>
                    </a:cubicBezTo>
                    <a:cubicBezTo>
                      <a:pt x="130" y="71"/>
                      <a:pt x="130" y="58"/>
                      <a:pt x="122" y="50"/>
                    </a:cubicBezTo>
                    <a:lnTo>
                      <a:pt x="7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19" name="Freeform 7">
                <a:extLst>
                  <a:ext uri="{FF2B5EF4-FFF2-40B4-BE49-F238E27FC236}">
                    <a16:creationId xmlns:a16="http://schemas.microsoft.com/office/drawing/2014/main" id="{7BAA8F8B-E484-480A-8C5E-28D494755833}"/>
                  </a:ext>
                </a:extLst>
              </p:cNvPr>
              <p:cNvSpPr>
                <a:spLocks noEditPoints="1"/>
              </p:cNvSpPr>
              <p:nvPr/>
            </p:nvSpPr>
            <p:spPr bwMode="auto">
              <a:xfrm>
                <a:off x="2909" y="2247"/>
                <a:ext cx="124" cy="126"/>
              </a:xfrm>
              <a:custGeom>
                <a:avLst/>
                <a:gdLst>
                  <a:gd name="T0" fmla="*/ 300 w 308"/>
                  <a:gd name="T1" fmla="*/ 139 h 307"/>
                  <a:gd name="T2" fmla="*/ 286 w 308"/>
                  <a:gd name="T3" fmla="*/ 125 h 307"/>
                  <a:gd name="T4" fmla="*/ 168 w 308"/>
                  <a:gd name="T5" fmla="*/ 8 h 307"/>
                  <a:gd name="T6" fmla="*/ 140 w 308"/>
                  <a:gd name="T7" fmla="*/ 8 h 307"/>
                  <a:gd name="T8" fmla="*/ 22 w 308"/>
                  <a:gd name="T9" fmla="*/ 125 h 307"/>
                  <a:gd name="T10" fmla="*/ 8 w 308"/>
                  <a:gd name="T11" fmla="*/ 139 h 307"/>
                  <a:gd name="T12" fmla="*/ 8 w 308"/>
                  <a:gd name="T13" fmla="*/ 168 h 307"/>
                  <a:gd name="T14" fmla="*/ 22 w 308"/>
                  <a:gd name="T15" fmla="*/ 182 h 307"/>
                  <a:gd name="T16" fmla="*/ 140 w 308"/>
                  <a:gd name="T17" fmla="*/ 299 h 307"/>
                  <a:gd name="T18" fmla="*/ 168 w 308"/>
                  <a:gd name="T19" fmla="*/ 299 h 307"/>
                  <a:gd name="T20" fmla="*/ 286 w 308"/>
                  <a:gd name="T21" fmla="*/ 182 h 307"/>
                  <a:gd name="T22" fmla="*/ 300 w 308"/>
                  <a:gd name="T23" fmla="*/ 168 h 307"/>
                  <a:gd name="T24" fmla="*/ 300 w 308"/>
                  <a:gd name="T25" fmla="*/ 139 h 307"/>
                  <a:gd name="T26" fmla="*/ 140 w 308"/>
                  <a:gd name="T27" fmla="*/ 210 h 307"/>
                  <a:gd name="T28" fmla="*/ 108 w 308"/>
                  <a:gd name="T29" fmla="*/ 179 h 307"/>
                  <a:gd name="T30" fmla="*/ 97 w 308"/>
                  <a:gd name="T31" fmla="*/ 168 h 307"/>
                  <a:gd name="T32" fmla="*/ 97 w 308"/>
                  <a:gd name="T33" fmla="*/ 139 h 307"/>
                  <a:gd name="T34" fmla="*/ 140 w 308"/>
                  <a:gd name="T35" fmla="*/ 97 h 307"/>
                  <a:gd name="T36" fmla="*/ 168 w 308"/>
                  <a:gd name="T37" fmla="*/ 97 h 307"/>
                  <a:gd name="T38" fmla="*/ 211 w 308"/>
                  <a:gd name="T39" fmla="*/ 139 h 307"/>
                  <a:gd name="T40" fmla="*/ 211 w 308"/>
                  <a:gd name="T41" fmla="*/ 168 h 307"/>
                  <a:gd name="T42" fmla="*/ 200 w 308"/>
                  <a:gd name="T43" fmla="*/ 179 h 307"/>
                  <a:gd name="T44" fmla="*/ 168 w 308"/>
                  <a:gd name="T45" fmla="*/ 210 h 307"/>
                  <a:gd name="T46" fmla="*/ 140 w 308"/>
                  <a:gd name="T47" fmla="*/ 21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307">
                    <a:moveTo>
                      <a:pt x="300" y="139"/>
                    </a:moveTo>
                    <a:cubicBezTo>
                      <a:pt x="286" y="125"/>
                      <a:pt x="286" y="125"/>
                      <a:pt x="286" y="125"/>
                    </a:cubicBezTo>
                    <a:cubicBezTo>
                      <a:pt x="168" y="8"/>
                      <a:pt x="168" y="8"/>
                      <a:pt x="168" y="8"/>
                    </a:cubicBezTo>
                    <a:cubicBezTo>
                      <a:pt x="161" y="0"/>
                      <a:pt x="148" y="0"/>
                      <a:pt x="140" y="8"/>
                    </a:cubicBezTo>
                    <a:cubicBezTo>
                      <a:pt x="22" y="125"/>
                      <a:pt x="22" y="125"/>
                      <a:pt x="22" y="125"/>
                    </a:cubicBezTo>
                    <a:cubicBezTo>
                      <a:pt x="8" y="139"/>
                      <a:pt x="8" y="139"/>
                      <a:pt x="8" y="139"/>
                    </a:cubicBezTo>
                    <a:cubicBezTo>
                      <a:pt x="0" y="147"/>
                      <a:pt x="0" y="160"/>
                      <a:pt x="8" y="168"/>
                    </a:cubicBezTo>
                    <a:cubicBezTo>
                      <a:pt x="22" y="182"/>
                      <a:pt x="22" y="182"/>
                      <a:pt x="22" y="182"/>
                    </a:cubicBezTo>
                    <a:cubicBezTo>
                      <a:pt x="140" y="299"/>
                      <a:pt x="140" y="299"/>
                      <a:pt x="140" y="299"/>
                    </a:cubicBezTo>
                    <a:cubicBezTo>
                      <a:pt x="148" y="307"/>
                      <a:pt x="161" y="307"/>
                      <a:pt x="168" y="299"/>
                    </a:cubicBezTo>
                    <a:cubicBezTo>
                      <a:pt x="286" y="182"/>
                      <a:pt x="286" y="182"/>
                      <a:pt x="286" y="182"/>
                    </a:cubicBezTo>
                    <a:cubicBezTo>
                      <a:pt x="300" y="168"/>
                      <a:pt x="300" y="168"/>
                      <a:pt x="300" y="168"/>
                    </a:cubicBezTo>
                    <a:cubicBezTo>
                      <a:pt x="308" y="160"/>
                      <a:pt x="308" y="147"/>
                      <a:pt x="300" y="139"/>
                    </a:cubicBezTo>
                    <a:moveTo>
                      <a:pt x="140" y="210"/>
                    </a:moveTo>
                    <a:cubicBezTo>
                      <a:pt x="108" y="179"/>
                      <a:pt x="108" y="179"/>
                      <a:pt x="108" y="179"/>
                    </a:cubicBezTo>
                    <a:cubicBezTo>
                      <a:pt x="97" y="168"/>
                      <a:pt x="97" y="168"/>
                      <a:pt x="97" y="168"/>
                    </a:cubicBezTo>
                    <a:cubicBezTo>
                      <a:pt x="89" y="160"/>
                      <a:pt x="89" y="147"/>
                      <a:pt x="97" y="139"/>
                    </a:cubicBezTo>
                    <a:cubicBezTo>
                      <a:pt x="140" y="97"/>
                      <a:pt x="140" y="97"/>
                      <a:pt x="140" y="97"/>
                    </a:cubicBezTo>
                    <a:cubicBezTo>
                      <a:pt x="148" y="89"/>
                      <a:pt x="161" y="89"/>
                      <a:pt x="168" y="97"/>
                    </a:cubicBezTo>
                    <a:cubicBezTo>
                      <a:pt x="211" y="139"/>
                      <a:pt x="211" y="139"/>
                      <a:pt x="211" y="139"/>
                    </a:cubicBezTo>
                    <a:cubicBezTo>
                      <a:pt x="219" y="147"/>
                      <a:pt x="219" y="160"/>
                      <a:pt x="211" y="168"/>
                    </a:cubicBezTo>
                    <a:cubicBezTo>
                      <a:pt x="200" y="179"/>
                      <a:pt x="200" y="179"/>
                      <a:pt x="200" y="179"/>
                    </a:cubicBezTo>
                    <a:cubicBezTo>
                      <a:pt x="168" y="210"/>
                      <a:pt x="168" y="210"/>
                      <a:pt x="168" y="210"/>
                    </a:cubicBezTo>
                    <a:cubicBezTo>
                      <a:pt x="161" y="218"/>
                      <a:pt x="148" y="218"/>
                      <a:pt x="140"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0" name="Freeform 8">
                <a:extLst>
                  <a:ext uri="{FF2B5EF4-FFF2-40B4-BE49-F238E27FC236}">
                    <a16:creationId xmlns:a16="http://schemas.microsoft.com/office/drawing/2014/main" id="{399689DE-D626-4F0A-B019-56B2A85400F8}"/>
                  </a:ext>
                </a:extLst>
              </p:cNvPr>
              <p:cNvSpPr>
                <a:spLocks/>
              </p:cNvSpPr>
              <p:nvPr/>
            </p:nvSpPr>
            <p:spPr bwMode="auto">
              <a:xfrm>
                <a:off x="3017" y="2247"/>
                <a:ext cx="52" cy="53"/>
              </a:xfrm>
              <a:custGeom>
                <a:avLst/>
                <a:gdLst>
                  <a:gd name="T0" fmla="*/ 79 w 130"/>
                  <a:gd name="T1" fmla="*/ 122 h 129"/>
                  <a:gd name="T2" fmla="*/ 122 w 130"/>
                  <a:gd name="T3" fmla="*/ 79 h 129"/>
                  <a:gd name="T4" fmla="*/ 122 w 130"/>
                  <a:gd name="T5" fmla="*/ 50 h 129"/>
                  <a:gd name="T6" fmla="*/ 79 w 130"/>
                  <a:gd name="T7" fmla="*/ 8 h 129"/>
                  <a:gd name="T8" fmla="*/ 51 w 130"/>
                  <a:gd name="T9" fmla="*/ 8 h 129"/>
                  <a:gd name="T10" fmla="*/ 8 w 130"/>
                  <a:gd name="T11" fmla="*/ 50 h 129"/>
                  <a:gd name="T12" fmla="*/ 8 w 130"/>
                  <a:gd name="T13" fmla="*/ 79 h 129"/>
                  <a:gd name="T14" fmla="*/ 51 w 130"/>
                  <a:gd name="T15" fmla="*/ 122 h 129"/>
                  <a:gd name="T16" fmla="*/ 79 w 130"/>
                  <a:gd name="T17" fmla="*/ 1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129">
                    <a:moveTo>
                      <a:pt x="79" y="122"/>
                    </a:moveTo>
                    <a:cubicBezTo>
                      <a:pt x="122" y="79"/>
                      <a:pt x="122" y="79"/>
                      <a:pt x="122" y="79"/>
                    </a:cubicBezTo>
                    <a:cubicBezTo>
                      <a:pt x="130" y="71"/>
                      <a:pt x="130" y="58"/>
                      <a:pt x="122" y="50"/>
                    </a:cubicBezTo>
                    <a:cubicBezTo>
                      <a:pt x="79" y="8"/>
                      <a:pt x="79" y="8"/>
                      <a:pt x="79" y="8"/>
                    </a:cubicBezTo>
                    <a:cubicBezTo>
                      <a:pt x="71" y="0"/>
                      <a:pt x="59" y="0"/>
                      <a:pt x="51" y="8"/>
                    </a:cubicBezTo>
                    <a:cubicBezTo>
                      <a:pt x="8" y="50"/>
                      <a:pt x="8" y="50"/>
                      <a:pt x="8" y="50"/>
                    </a:cubicBezTo>
                    <a:cubicBezTo>
                      <a:pt x="0" y="58"/>
                      <a:pt x="0" y="71"/>
                      <a:pt x="8" y="79"/>
                    </a:cubicBezTo>
                    <a:cubicBezTo>
                      <a:pt x="51" y="122"/>
                      <a:pt x="51" y="122"/>
                      <a:pt x="51" y="122"/>
                    </a:cubicBezTo>
                    <a:cubicBezTo>
                      <a:pt x="59" y="129"/>
                      <a:pt x="71" y="129"/>
                      <a:pt x="79" y="12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1" name="Freeform 9">
                <a:extLst>
                  <a:ext uri="{FF2B5EF4-FFF2-40B4-BE49-F238E27FC236}">
                    <a16:creationId xmlns:a16="http://schemas.microsoft.com/office/drawing/2014/main" id="{B03A9043-C58E-44C2-A355-DE6FDFC91756}"/>
                  </a:ext>
                </a:extLst>
              </p:cNvPr>
              <p:cNvSpPr>
                <a:spLocks/>
              </p:cNvSpPr>
              <p:nvPr/>
            </p:nvSpPr>
            <p:spPr bwMode="auto">
              <a:xfrm>
                <a:off x="2880" y="2176"/>
                <a:ext cx="256" cy="170"/>
              </a:xfrm>
              <a:custGeom>
                <a:avLst/>
                <a:gdLst>
                  <a:gd name="T0" fmla="*/ 562 w 638"/>
                  <a:gd name="T1" fmla="*/ 413 h 413"/>
                  <a:gd name="T2" fmla="*/ 549 w 638"/>
                  <a:gd name="T3" fmla="*/ 413 h 413"/>
                  <a:gd name="T4" fmla="*/ 549 w 638"/>
                  <a:gd name="T5" fmla="*/ 388 h 413"/>
                  <a:gd name="T6" fmla="*/ 562 w 638"/>
                  <a:gd name="T7" fmla="*/ 388 h 413"/>
                  <a:gd name="T8" fmla="*/ 612 w 638"/>
                  <a:gd name="T9" fmla="*/ 338 h 413"/>
                  <a:gd name="T10" fmla="*/ 612 w 638"/>
                  <a:gd name="T11" fmla="*/ 75 h 413"/>
                  <a:gd name="T12" fmla="*/ 562 w 638"/>
                  <a:gd name="T13" fmla="*/ 26 h 413"/>
                  <a:gd name="T14" fmla="*/ 75 w 638"/>
                  <a:gd name="T15" fmla="*/ 26 h 413"/>
                  <a:gd name="T16" fmla="*/ 25 w 638"/>
                  <a:gd name="T17" fmla="*/ 75 h 413"/>
                  <a:gd name="T18" fmla="*/ 25 w 638"/>
                  <a:gd name="T19" fmla="*/ 338 h 413"/>
                  <a:gd name="T20" fmla="*/ 75 w 638"/>
                  <a:gd name="T21" fmla="*/ 388 h 413"/>
                  <a:gd name="T22" fmla="*/ 88 w 638"/>
                  <a:gd name="T23" fmla="*/ 388 h 413"/>
                  <a:gd name="T24" fmla="*/ 88 w 638"/>
                  <a:gd name="T25" fmla="*/ 413 h 413"/>
                  <a:gd name="T26" fmla="*/ 75 w 638"/>
                  <a:gd name="T27" fmla="*/ 413 h 413"/>
                  <a:gd name="T28" fmla="*/ 0 w 638"/>
                  <a:gd name="T29" fmla="*/ 338 h 413"/>
                  <a:gd name="T30" fmla="*/ 0 w 638"/>
                  <a:gd name="T31" fmla="*/ 75 h 413"/>
                  <a:gd name="T32" fmla="*/ 75 w 638"/>
                  <a:gd name="T33" fmla="*/ 0 h 413"/>
                  <a:gd name="T34" fmla="*/ 562 w 638"/>
                  <a:gd name="T35" fmla="*/ 0 h 413"/>
                  <a:gd name="T36" fmla="*/ 638 w 638"/>
                  <a:gd name="T37" fmla="*/ 75 h 413"/>
                  <a:gd name="T38" fmla="*/ 638 w 638"/>
                  <a:gd name="T39" fmla="*/ 338 h 413"/>
                  <a:gd name="T40" fmla="*/ 562 w 638"/>
                  <a:gd name="T4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38" h="413">
                    <a:moveTo>
                      <a:pt x="562" y="413"/>
                    </a:moveTo>
                    <a:cubicBezTo>
                      <a:pt x="549" y="413"/>
                      <a:pt x="549" y="413"/>
                      <a:pt x="549" y="413"/>
                    </a:cubicBezTo>
                    <a:cubicBezTo>
                      <a:pt x="549" y="388"/>
                      <a:pt x="549" y="388"/>
                      <a:pt x="549" y="388"/>
                    </a:cubicBezTo>
                    <a:cubicBezTo>
                      <a:pt x="562" y="388"/>
                      <a:pt x="562" y="388"/>
                      <a:pt x="562" y="388"/>
                    </a:cubicBezTo>
                    <a:cubicBezTo>
                      <a:pt x="590" y="388"/>
                      <a:pt x="612" y="365"/>
                      <a:pt x="612" y="338"/>
                    </a:cubicBezTo>
                    <a:cubicBezTo>
                      <a:pt x="612" y="75"/>
                      <a:pt x="612" y="75"/>
                      <a:pt x="612" y="75"/>
                    </a:cubicBezTo>
                    <a:cubicBezTo>
                      <a:pt x="612" y="48"/>
                      <a:pt x="590" y="26"/>
                      <a:pt x="562" y="26"/>
                    </a:cubicBezTo>
                    <a:cubicBezTo>
                      <a:pt x="75" y="26"/>
                      <a:pt x="75" y="26"/>
                      <a:pt x="75" y="26"/>
                    </a:cubicBezTo>
                    <a:cubicBezTo>
                      <a:pt x="47" y="26"/>
                      <a:pt x="25" y="48"/>
                      <a:pt x="25" y="75"/>
                    </a:cubicBezTo>
                    <a:cubicBezTo>
                      <a:pt x="25" y="338"/>
                      <a:pt x="25" y="338"/>
                      <a:pt x="25" y="338"/>
                    </a:cubicBezTo>
                    <a:cubicBezTo>
                      <a:pt x="25" y="365"/>
                      <a:pt x="47" y="388"/>
                      <a:pt x="75" y="388"/>
                    </a:cubicBezTo>
                    <a:cubicBezTo>
                      <a:pt x="88" y="388"/>
                      <a:pt x="88" y="388"/>
                      <a:pt x="88" y="388"/>
                    </a:cubicBezTo>
                    <a:cubicBezTo>
                      <a:pt x="88" y="413"/>
                      <a:pt x="88" y="413"/>
                      <a:pt x="88" y="413"/>
                    </a:cubicBezTo>
                    <a:cubicBezTo>
                      <a:pt x="75" y="413"/>
                      <a:pt x="75" y="413"/>
                      <a:pt x="75" y="413"/>
                    </a:cubicBezTo>
                    <a:cubicBezTo>
                      <a:pt x="33" y="413"/>
                      <a:pt x="0" y="380"/>
                      <a:pt x="0" y="338"/>
                    </a:cubicBezTo>
                    <a:cubicBezTo>
                      <a:pt x="0" y="75"/>
                      <a:pt x="0" y="75"/>
                      <a:pt x="0" y="75"/>
                    </a:cubicBezTo>
                    <a:cubicBezTo>
                      <a:pt x="0" y="34"/>
                      <a:pt x="33" y="0"/>
                      <a:pt x="75" y="0"/>
                    </a:cubicBezTo>
                    <a:cubicBezTo>
                      <a:pt x="562" y="0"/>
                      <a:pt x="562" y="0"/>
                      <a:pt x="562" y="0"/>
                    </a:cubicBezTo>
                    <a:cubicBezTo>
                      <a:pt x="604" y="0"/>
                      <a:pt x="638" y="34"/>
                      <a:pt x="638" y="75"/>
                    </a:cubicBezTo>
                    <a:cubicBezTo>
                      <a:pt x="638" y="338"/>
                      <a:pt x="638" y="338"/>
                      <a:pt x="638" y="338"/>
                    </a:cubicBezTo>
                    <a:cubicBezTo>
                      <a:pt x="638" y="380"/>
                      <a:pt x="604" y="413"/>
                      <a:pt x="562" y="4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grpSp>
      </p:grpSp>
      <p:grpSp>
        <p:nvGrpSpPr>
          <p:cNvPr id="10" name="Group 9">
            <a:extLst>
              <a:ext uri="{FF2B5EF4-FFF2-40B4-BE49-F238E27FC236}">
                <a16:creationId xmlns:a16="http://schemas.microsoft.com/office/drawing/2014/main" id="{470244F0-E1B3-4494-9C17-C75D487EF298}"/>
              </a:ext>
            </a:extLst>
          </p:cNvPr>
          <p:cNvGrpSpPr/>
          <p:nvPr/>
        </p:nvGrpSpPr>
        <p:grpSpPr>
          <a:xfrm>
            <a:off x="7545384" y="4048325"/>
            <a:ext cx="717085" cy="717085"/>
            <a:chOff x="7568114" y="3458540"/>
            <a:chExt cx="820852" cy="820852"/>
          </a:xfrm>
        </p:grpSpPr>
        <p:sp>
          <p:nvSpPr>
            <p:cNvPr id="67" name="Oval 66">
              <a:extLst>
                <a:ext uri="{FF2B5EF4-FFF2-40B4-BE49-F238E27FC236}">
                  <a16:creationId xmlns:a16="http://schemas.microsoft.com/office/drawing/2014/main" id="{98ABB74B-3926-4072-843A-46A9CC075733}"/>
                </a:ext>
              </a:extLst>
            </p:cNvPr>
            <p:cNvSpPr/>
            <p:nvPr/>
          </p:nvSpPr>
          <p:spPr bwMode="auto">
            <a:xfrm>
              <a:off x="7568114" y="3458540"/>
              <a:ext cx="820852" cy="820852"/>
            </a:xfrm>
            <a:prstGeom prst="ellipse">
              <a:avLst/>
            </a:prstGeom>
            <a:solidFill>
              <a:srgbClr val="F1EFE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defRPr/>
              </a:pPr>
              <a:endParaRPr lang="en-US" sz="2448"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22" name="Group 12">
              <a:extLst>
                <a:ext uri="{FF2B5EF4-FFF2-40B4-BE49-F238E27FC236}">
                  <a16:creationId xmlns:a16="http://schemas.microsoft.com/office/drawing/2014/main" id="{9854F442-BEE6-4B64-99D8-0C49457A839E}"/>
                </a:ext>
              </a:extLst>
            </p:cNvPr>
            <p:cNvGrpSpPr>
              <a:grpSpLocks noChangeAspect="1"/>
            </p:cNvGrpSpPr>
            <p:nvPr/>
          </p:nvGrpSpPr>
          <p:grpSpPr bwMode="auto">
            <a:xfrm>
              <a:off x="7789509" y="3725361"/>
              <a:ext cx="378063" cy="287211"/>
              <a:chOff x="4543" y="2176"/>
              <a:chExt cx="258" cy="196"/>
            </a:xfrm>
            <a:solidFill>
              <a:schemeClr val="accent5"/>
            </a:solidFill>
          </p:grpSpPr>
          <p:sp>
            <p:nvSpPr>
              <p:cNvPr id="24" name="Freeform 13">
                <a:extLst>
                  <a:ext uri="{FF2B5EF4-FFF2-40B4-BE49-F238E27FC236}">
                    <a16:creationId xmlns:a16="http://schemas.microsoft.com/office/drawing/2014/main" id="{5520E545-91D5-4825-91DB-1B4020D8FA53}"/>
                  </a:ext>
                </a:extLst>
              </p:cNvPr>
              <p:cNvSpPr>
                <a:spLocks/>
              </p:cNvSpPr>
              <p:nvPr/>
            </p:nvSpPr>
            <p:spPr bwMode="auto">
              <a:xfrm>
                <a:off x="4543" y="2176"/>
                <a:ext cx="258" cy="170"/>
              </a:xfrm>
              <a:custGeom>
                <a:avLst/>
                <a:gdLst>
                  <a:gd name="T0" fmla="*/ 635 w 720"/>
                  <a:gd name="T1" fmla="*/ 467 h 467"/>
                  <a:gd name="T2" fmla="*/ 620 w 720"/>
                  <a:gd name="T3" fmla="*/ 467 h 467"/>
                  <a:gd name="T4" fmla="*/ 620 w 720"/>
                  <a:gd name="T5" fmla="*/ 438 h 467"/>
                  <a:gd name="T6" fmla="*/ 635 w 720"/>
                  <a:gd name="T7" fmla="*/ 438 h 467"/>
                  <a:gd name="T8" fmla="*/ 691 w 720"/>
                  <a:gd name="T9" fmla="*/ 382 h 467"/>
                  <a:gd name="T10" fmla="*/ 691 w 720"/>
                  <a:gd name="T11" fmla="*/ 85 h 467"/>
                  <a:gd name="T12" fmla="*/ 635 w 720"/>
                  <a:gd name="T13" fmla="*/ 29 h 467"/>
                  <a:gd name="T14" fmla="*/ 85 w 720"/>
                  <a:gd name="T15" fmla="*/ 29 h 467"/>
                  <a:gd name="T16" fmla="*/ 29 w 720"/>
                  <a:gd name="T17" fmla="*/ 85 h 467"/>
                  <a:gd name="T18" fmla="*/ 29 w 720"/>
                  <a:gd name="T19" fmla="*/ 382 h 467"/>
                  <a:gd name="T20" fmla="*/ 85 w 720"/>
                  <a:gd name="T21" fmla="*/ 438 h 467"/>
                  <a:gd name="T22" fmla="*/ 99 w 720"/>
                  <a:gd name="T23" fmla="*/ 438 h 467"/>
                  <a:gd name="T24" fmla="*/ 99 w 720"/>
                  <a:gd name="T25" fmla="*/ 467 h 467"/>
                  <a:gd name="T26" fmla="*/ 85 w 720"/>
                  <a:gd name="T27" fmla="*/ 467 h 467"/>
                  <a:gd name="T28" fmla="*/ 0 w 720"/>
                  <a:gd name="T29" fmla="*/ 382 h 467"/>
                  <a:gd name="T30" fmla="*/ 0 w 720"/>
                  <a:gd name="T31" fmla="*/ 85 h 467"/>
                  <a:gd name="T32" fmla="*/ 85 w 720"/>
                  <a:gd name="T33" fmla="*/ 0 h 467"/>
                  <a:gd name="T34" fmla="*/ 635 w 720"/>
                  <a:gd name="T35" fmla="*/ 0 h 467"/>
                  <a:gd name="T36" fmla="*/ 720 w 720"/>
                  <a:gd name="T37" fmla="*/ 85 h 467"/>
                  <a:gd name="T38" fmla="*/ 720 w 720"/>
                  <a:gd name="T39" fmla="*/ 382 h 467"/>
                  <a:gd name="T40" fmla="*/ 635 w 720"/>
                  <a:gd name="T41" fmla="*/ 4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0" h="467">
                    <a:moveTo>
                      <a:pt x="635" y="467"/>
                    </a:moveTo>
                    <a:cubicBezTo>
                      <a:pt x="620" y="467"/>
                      <a:pt x="620" y="467"/>
                      <a:pt x="620" y="467"/>
                    </a:cubicBezTo>
                    <a:cubicBezTo>
                      <a:pt x="620" y="438"/>
                      <a:pt x="620" y="438"/>
                      <a:pt x="620" y="438"/>
                    </a:cubicBezTo>
                    <a:cubicBezTo>
                      <a:pt x="635" y="438"/>
                      <a:pt x="635" y="438"/>
                      <a:pt x="635" y="438"/>
                    </a:cubicBezTo>
                    <a:cubicBezTo>
                      <a:pt x="666" y="438"/>
                      <a:pt x="691" y="413"/>
                      <a:pt x="691" y="382"/>
                    </a:cubicBezTo>
                    <a:cubicBezTo>
                      <a:pt x="691" y="85"/>
                      <a:pt x="691" y="85"/>
                      <a:pt x="691" y="85"/>
                    </a:cubicBezTo>
                    <a:cubicBezTo>
                      <a:pt x="691" y="54"/>
                      <a:pt x="666" y="29"/>
                      <a:pt x="635" y="29"/>
                    </a:cubicBezTo>
                    <a:cubicBezTo>
                      <a:pt x="85" y="29"/>
                      <a:pt x="85" y="29"/>
                      <a:pt x="85" y="29"/>
                    </a:cubicBezTo>
                    <a:cubicBezTo>
                      <a:pt x="54" y="29"/>
                      <a:pt x="29" y="54"/>
                      <a:pt x="29" y="85"/>
                    </a:cubicBezTo>
                    <a:cubicBezTo>
                      <a:pt x="29" y="382"/>
                      <a:pt x="29" y="382"/>
                      <a:pt x="29" y="382"/>
                    </a:cubicBezTo>
                    <a:cubicBezTo>
                      <a:pt x="29" y="413"/>
                      <a:pt x="54" y="438"/>
                      <a:pt x="85" y="438"/>
                    </a:cubicBezTo>
                    <a:cubicBezTo>
                      <a:pt x="99" y="438"/>
                      <a:pt x="99" y="438"/>
                      <a:pt x="99" y="438"/>
                    </a:cubicBezTo>
                    <a:cubicBezTo>
                      <a:pt x="99" y="467"/>
                      <a:pt x="99" y="467"/>
                      <a:pt x="99" y="467"/>
                    </a:cubicBezTo>
                    <a:cubicBezTo>
                      <a:pt x="85" y="467"/>
                      <a:pt x="85" y="467"/>
                      <a:pt x="85" y="467"/>
                    </a:cubicBezTo>
                    <a:cubicBezTo>
                      <a:pt x="38" y="467"/>
                      <a:pt x="0" y="429"/>
                      <a:pt x="0" y="382"/>
                    </a:cubicBezTo>
                    <a:cubicBezTo>
                      <a:pt x="0" y="85"/>
                      <a:pt x="0" y="85"/>
                      <a:pt x="0" y="85"/>
                    </a:cubicBezTo>
                    <a:cubicBezTo>
                      <a:pt x="0" y="38"/>
                      <a:pt x="38" y="0"/>
                      <a:pt x="85" y="0"/>
                    </a:cubicBezTo>
                    <a:cubicBezTo>
                      <a:pt x="635" y="0"/>
                      <a:pt x="635" y="0"/>
                      <a:pt x="635" y="0"/>
                    </a:cubicBezTo>
                    <a:cubicBezTo>
                      <a:pt x="682" y="0"/>
                      <a:pt x="720" y="38"/>
                      <a:pt x="720" y="85"/>
                    </a:cubicBezTo>
                    <a:cubicBezTo>
                      <a:pt x="720" y="382"/>
                      <a:pt x="720" y="382"/>
                      <a:pt x="720" y="382"/>
                    </a:cubicBezTo>
                    <a:cubicBezTo>
                      <a:pt x="720" y="429"/>
                      <a:pt x="682" y="467"/>
                      <a:pt x="635" y="46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5" name="Freeform 14">
                <a:extLst>
                  <a:ext uri="{FF2B5EF4-FFF2-40B4-BE49-F238E27FC236}">
                    <a16:creationId xmlns:a16="http://schemas.microsoft.com/office/drawing/2014/main" id="{771DC4B0-FBF2-421B-848A-E61558BB0DC4}"/>
                  </a:ext>
                </a:extLst>
              </p:cNvPr>
              <p:cNvSpPr>
                <a:spLocks/>
              </p:cNvSpPr>
              <p:nvPr/>
            </p:nvSpPr>
            <p:spPr bwMode="auto">
              <a:xfrm>
                <a:off x="4591" y="2311"/>
                <a:ext cx="28" cy="61"/>
              </a:xfrm>
              <a:custGeom>
                <a:avLst/>
                <a:gdLst>
                  <a:gd name="T0" fmla="*/ 40 w 79"/>
                  <a:gd name="T1" fmla="*/ 169 h 169"/>
                  <a:gd name="T2" fmla="*/ 0 w 79"/>
                  <a:gd name="T3" fmla="*/ 130 h 169"/>
                  <a:gd name="T4" fmla="*/ 0 w 79"/>
                  <a:gd name="T5" fmla="*/ 39 h 169"/>
                  <a:gd name="T6" fmla="*/ 40 w 79"/>
                  <a:gd name="T7" fmla="*/ 0 h 169"/>
                  <a:gd name="T8" fmla="*/ 40 w 79"/>
                  <a:gd name="T9" fmla="*/ 0 h 169"/>
                  <a:gd name="T10" fmla="*/ 79 w 79"/>
                  <a:gd name="T11" fmla="*/ 39 h 169"/>
                  <a:gd name="T12" fmla="*/ 79 w 79"/>
                  <a:gd name="T13" fmla="*/ 130 h 169"/>
                  <a:gd name="T14" fmla="*/ 40 w 79"/>
                  <a:gd name="T15" fmla="*/ 169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169">
                    <a:moveTo>
                      <a:pt x="40" y="169"/>
                    </a:moveTo>
                    <a:cubicBezTo>
                      <a:pt x="18" y="169"/>
                      <a:pt x="0" y="152"/>
                      <a:pt x="0" y="130"/>
                    </a:cubicBezTo>
                    <a:cubicBezTo>
                      <a:pt x="0" y="39"/>
                      <a:pt x="0" y="39"/>
                      <a:pt x="0" y="39"/>
                    </a:cubicBezTo>
                    <a:cubicBezTo>
                      <a:pt x="0" y="17"/>
                      <a:pt x="18" y="0"/>
                      <a:pt x="40" y="0"/>
                    </a:cubicBezTo>
                    <a:cubicBezTo>
                      <a:pt x="40" y="0"/>
                      <a:pt x="40" y="0"/>
                      <a:pt x="40" y="0"/>
                    </a:cubicBezTo>
                    <a:cubicBezTo>
                      <a:pt x="62" y="0"/>
                      <a:pt x="79" y="17"/>
                      <a:pt x="79" y="39"/>
                    </a:cubicBezTo>
                    <a:cubicBezTo>
                      <a:pt x="79" y="130"/>
                      <a:pt x="79" y="130"/>
                      <a:pt x="79" y="130"/>
                    </a:cubicBezTo>
                    <a:cubicBezTo>
                      <a:pt x="79" y="152"/>
                      <a:pt x="62" y="169"/>
                      <a:pt x="40"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6" name="Freeform 15">
                <a:extLst>
                  <a:ext uri="{FF2B5EF4-FFF2-40B4-BE49-F238E27FC236}">
                    <a16:creationId xmlns:a16="http://schemas.microsoft.com/office/drawing/2014/main" id="{4C28F53D-2896-4ECB-A88A-9BCBCD5C3FC0}"/>
                  </a:ext>
                </a:extLst>
              </p:cNvPr>
              <p:cNvSpPr>
                <a:spLocks/>
              </p:cNvSpPr>
              <p:nvPr/>
            </p:nvSpPr>
            <p:spPr bwMode="auto">
              <a:xfrm>
                <a:off x="4635" y="2259"/>
                <a:ext cx="29" cy="113"/>
              </a:xfrm>
              <a:custGeom>
                <a:avLst/>
                <a:gdLst>
                  <a:gd name="T0" fmla="*/ 40 w 79"/>
                  <a:gd name="T1" fmla="*/ 312 h 312"/>
                  <a:gd name="T2" fmla="*/ 0 w 79"/>
                  <a:gd name="T3" fmla="*/ 273 h 312"/>
                  <a:gd name="T4" fmla="*/ 0 w 79"/>
                  <a:gd name="T5" fmla="*/ 40 h 312"/>
                  <a:gd name="T6" fmla="*/ 40 w 79"/>
                  <a:gd name="T7" fmla="*/ 0 h 312"/>
                  <a:gd name="T8" fmla="*/ 79 w 79"/>
                  <a:gd name="T9" fmla="*/ 40 h 312"/>
                  <a:gd name="T10" fmla="*/ 79 w 79"/>
                  <a:gd name="T11" fmla="*/ 273 h 312"/>
                  <a:gd name="T12" fmla="*/ 40 w 79"/>
                  <a:gd name="T13" fmla="*/ 312 h 312"/>
                </a:gdLst>
                <a:ahLst/>
                <a:cxnLst>
                  <a:cxn ang="0">
                    <a:pos x="T0" y="T1"/>
                  </a:cxn>
                  <a:cxn ang="0">
                    <a:pos x="T2" y="T3"/>
                  </a:cxn>
                  <a:cxn ang="0">
                    <a:pos x="T4" y="T5"/>
                  </a:cxn>
                  <a:cxn ang="0">
                    <a:pos x="T6" y="T7"/>
                  </a:cxn>
                  <a:cxn ang="0">
                    <a:pos x="T8" y="T9"/>
                  </a:cxn>
                  <a:cxn ang="0">
                    <a:pos x="T10" y="T11"/>
                  </a:cxn>
                  <a:cxn ang="0">
                    <a:pos x="T12" y="T13"/>
                  </a:cxn>
                </a:cxnLst>
                <a:rect l="0" t="0" r="r" b="b"/>
                <a:pathLst>
                  <a:path w="79" h="312">
                    <a:moveTo>
                      <a:pt x="40" y="312"/>
                    </a:moveTo>
                    <a:cubicBezTo>
                      <a:pt x="18" y="312"/>
                      <a:pt x="0" y="295"/>
                      <a:pt x="0" y="273"/>
                    </a:cubicBezTo>
                    <a:cubicBezTo>
                      <a:pt x="0" y="40"/>
                      <a:pt x="0" y="40"/>
                      <a:pt x="0" y="40"/>
                    </a:cubicBezTo>
                    <a:cubicBezTo>
                      <a:pt x="0" y="18"/>
                      <a:pt x="18" y="0"/>
                      <a:pt x="40" y="0"/>
                    </a:cubicBezTo>
                    <a:cubicBezTo>
                      <a:pt x="62" y="0"/>
                      <a:pt x="79" y="18"/>
                      <a:pt x="79" y="40"/>
                    </a:cubicBezTo>
                    <a:cubicBezTo>
                      <a:pt x="79" y="273"/>
                      <a:pt x="79" y="273"/>
                      <a:pt x="79" y="273"/>
                    </a:cubicBezTo>
                    <a:cubicBezTo>
                      <a:pt x="79" y="295"/>
                      <a:pt x="62" y="312"/>
                      <a:pt x="40" y="3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7" name="Freeform 16">
                <a:extLst>
                  <a:ext uri="{FF2B5EF4-FFF2-40B4-BE49-F238E27FC236}">
                    <a16:creationId xmlns:a16="http://schemas.microsoft.com/office/drawing/2014/main" id="{0E490C0D-D8D5-4DFF-829B-7AFC6B105592}"/>
                  </a:ext>
                </a:extLst>
              </p:cNvPr>
              <p:cNvSpPr>
                <a:spLocks/>
              </p:cNvSpPr>
              <p:nvPr/>
            </p:nvSpPr>
            <p:spPr bwMode="auto">
              <a:xfrm>
                <a:off x="4724" y="2223"/>
                <a:ext cx="29" cy="149"/>
              </a:xfrm>
              <a:custGeom>
                <a:avLst/>
                <a:gdLst>
                  <a:gd name="T0" fmla="*/ 40 w 79"/>
                  <a:gd name="T1" fmla="*/ 409 h 409"/>
                  <a:gd name="T2" fmla="*/ 0 w 79"/>
                  <a:gd name="T3" fmla="*/ 370 h 409"/>
                  <a:gd name="T4" fmla="*/ 0 w 79"/>
                  <a:gd name="T5" fmla="*/ 39 h 409"/>
                  <a:gd name="T6" fmla="*/ 40 w 79"/>
                  <a:gd name="T7" fmla="*/ 0 h 409"/>
                  <a:gd name="T8" fmla="*/ 79 w 79"/>
                  <a:gd name="T9" fmla="*/ 39 h 409"/>
                  <a:gd name="T10" fmla="*/ 79 w 79"/>
                  <a:gd name="T11" fmla="*/ 370 h 409"/>
                  <a:gd name="T12" fmla="*/ 40 w 79"/>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79" h="409">
                    <a:moveTo>
                      <a:pt x="40" y="409"/>
                    </a:moveTo>
                    <a:cubicBezTo>
                      <a:pt x="18" y="409"/>
                      <a:pt x="0" y="392"/>
                      <a:pt x="0" y="370"/>
                    </a:cubicBezTo>
                    <a:cubicBezTo>
                      <a:pt x="0" y="39"/>
                      <a:pt x="0" y="39"/>
                      <a:pt x="0" y="39"/>
                    </a:cubicBezTo>
                    <a:cubicBezTo>
                      <a:pt x="0" y="18"/>
                      <a:pt x="18" y="0"/>
                      <a:pt x="40" y="0"/>
                    </a:cubicBezTo>
                    <a:cubicBezTo>
                      <a:pt x="61" y="0"/>
                      <a:pt x="79" y="18"/>
                      <a:pt x="79" y="39"/>
                    </a:cubicBezTo>
                    <a:cubicBezTo>
                      <a:pt x="79" y="370"/>
                      <a:pt x="79" y="370"/>
                      <a:pt x="79" y="370"/>
                    </a:cubicBezTo>
                    <a:cubicBezTo>
                      <a:pt x="79" y="392"/>
                      <a:pt x="61" y="409"/>
                      <a:pt x="40" y="40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sp>
            <p:nvSpPr>
              <p:cNvPr id="28" name="Freeform 17">
                <a:extLst>
                  <a:ext uri="{FF2B5EF4-FFF2-40B4-BE49-F238E27FC236}">
                    <a16:creationId xmlns:a16="http://schemas.microsoft.com/office/drawing/2014/main" id="{925E2FBA-C6EB-42E9-B382-D27CAB521687}"/>
                  </a:ext>
                </a:extLst>
              </p:cNvPr>
              <p:cNvSpPr>
                <a:spLocks/>
              </p:cNvSpPr>
              <p:nvPr/>
            </p:nvSpPr>
            <p:spPr bwMode="auto">
              <a:xfrm>
                <a:off x="4680" y="2280"/>
                <a:ext cx="28" cy="92"/>
              </a:xfrm>
              <a:custGeom>
                <a:avLst/>
                <a:gdLst>
                  <a:gd name="T0" fmla="*/ 40 w 79"/>
                  <a:gd name="T1" fmla="*/ 252 h 252"/>
                  <a:gd name="T2" fmla="*/ 0 w 79"/>
                  <a:gd name="T3" fmla="*/ 213 h 252"/>
                  <a:gd name="T4" fmla="*/ 0 w 79"/>
                  <a:gd name="T5" fmla="*/ 40 h 252"/>
                  <a:gd name="T6" fmla="*/ 40 w 79"/>
                  <a:gd name="T7" fmla="*/ 0 h 252"/>
                  <a:gd name="T8" fmla="*/ 79 w 79"/>
                  <a:gd name="T9" fmla="*/ 40 h 252"/>
                  <a:gd name="T10" fmla="*/ 79 w 79"/>
                  <a:gd name="T11" fmla="*/ 213 h 252"/>
                  <a:gd name="T12" fmla="*/ 40 w 79"/>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79" h="252">
                    <a:moveTo>
                      <a:pt x="40" y="252"/>
                    </a:moveTo>
                    <a:cubicBezTo>
                      <a:pt x="18" y="252"/>
                      <a:pt x="0" y="235"/>
                      <a:pt x="0" y="213"/>
                    </a:cubicBezTo>
                    <a:cubicBezTo>
                      <a:pt x="0" y="40"/>
                      <a:pt x="0" y="40"/>
                      <a:pt x="0" y="40"/>
                    </a:cubicBezTo>
                    <a:cubicBezTo>
                      <a:pt x="0" y="18"/>
                      <a:pt x="18" y="0"/>
                      <a:pt x="40" y="0"/>
                    </a:cubicBezTo>
                    <a:cubicBezTo>
                      <a:pt x="61" y="0"/>
                      <a:pt x="79" y="18"/>
                      <a:pt x="79" y="40"/>
                    </a:cubicBezTo>
                    <a:cubicBezTo>
                      <a:pt x="79" y="213"/>
                      <a:pt x="79" y="213"/>
                      <a:pt x="79" y="213"/>
                    </a:cubicBezTo>
                    <a:cubicBezTo>
                      <a:pt x="79" y="235"/>
                      <a:pt x="62" y="252"/>
                      <a:pt x="40" y="25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defRPr/>
                </a:pPr>
                <a:endParaRPr lang="en-US" sz="1836">
                  <a:solidFill>
                    <a:srgbClr val="505050"/>
                  </a:solidFill>
                  <a:latin typeface="Segoe UI"/>
                </a:endParaRPr>
              </a:p>
            </p:txBody>
          </p:sp>
        </p:grpSp>
      </p:grpSp>
      <p:sp>
        <p:nvSpPr>
          <p:cNvPr id="89" name="Oval 88">
            <a:extLst>
              <a:ext uri="{FF2B5EF4-FFF2-40B4-BE49-F238E27FC236}">
                <a16:creationId xmlns:a16="http://schemas.microsoft.com/office/drawing/2014/main" id="{D80DA69B-5935-4868-8C5F-E054289C8D32}"/>
              </a:ext>
            </a:extLst>
          </p:cNvPr>
          <p:cNvSpPr/>
          <p:nvPr/>
        </p:nvSpPr>
        <p:spPr bwMode="auto">
          <a:xfrm>
            <a:off x="6075167" y="3085831"/>
            <a:ext cx="286144" cy="28614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1224" err="1">
              <a:solidFill>
                <a:srgbClr val="000000"/>
              </a:solidFill>
              <a:latin typeface="Segoe UI"/>
              <a:ea typeface="Segoe UI" pitchFamily="34" charset="0"/>
              <a:cs typeface="Segoe UI" pitchFamily="34" charset="0"/>
            </a:endParaRPr>
          </a:p>
        </p:txBody>
      </p:sp>
      <p:sp>
        <p:nvSpPr>
          <p:cNvPr id="94" name="Oval 93">
            <a:extLst>
              <a:ext uri="{FF2B5EF4-FFF2-40B4-BE49-F238E27FC236}">
                <a16:creationId xmlns:a16="http://schemas.microsoft.com/office/drawing/2014/main" id="{00F9DE78-B065-426E-95CA-C71648EE639F}"/>
              </a:ext>
            </a:extLst>
          </p:cNvPr>
          <p:cNvSpPr/>
          <p:nvPr/>
        </p:nvSpPr>
        <p:spPr bwMode="auto">
          <a:xfrm>
            <a:off x="6075167" y="4008070"/>
            <a:ext cx="286144" cy="28614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algn="ctr" defTabSz="913926" fontAlgn="base">
              <a:lnSpc>
                <a:spcPct val="90000"/>
              </a:lnSpc>
              <a:spcBef>
                <a:spcPct val="0"/>
              </a:spcBef>
              <a:spcAft>
                <a:spcPct val="0"/>
              </a:spcAft>
              <a:defRPr/>
            </a:pPr>
            <a:endParaRPr lang="en-US" sz="1224" err="1">
              <a:solidFill>
                <a:srgbClr val="000000"/>
              </a:solidFill>
              <a:latin typeface="Segoe UI"/>
              <a:ea typeface="Segoe UI" pitchFamily="34" charset="0"/>
              <a:cs typeface="Segoe UI" pitchFamily="34" charset="0"/>
            </a:endParaRPr>
          </a:p>
        </p:txBody>
      </p:sp>
      <p:sp>
        <p:nvSpPr>
          <p:cNvPr id="96" name="Rectangle 95">
            <a:extLst>
              <a:ext uri="{FF2B5EF4-FFF2-40B4-BE49-F238E27FC236}">
                <a16:creationId xmlns:a16="http://schemas.microsoft.com/office/drawing/2014/main" id="{FCB9FB3C-05DD-4087-A03D-4E99B77E54A3}"/>
              </a:ext>
            </a:extLst>
          </p:cNvPr>
          <p:cNvSpPr/>
          <p:nvPr/>
        </p:nvSpPr>
        <p:spPr>
          <a:xfrm>
            <a:off x="5568663" y="3748295"/>
            <a:ext cx="1299148" cy="320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96214">
              <a:defRPr/>
            </a:pPr>
            <a:r>
              <a:rPr lang="en-US" sz="2040" dirty="0">
                <a:solidFill>
                  <a:srgbClr val="4F5B6C"/>
                </a:solidFill>
                <a:latin typeface="Segoe UI"/>
                <a:cs typeface="Segoe UI Semibold" panose="020B0702040204020203" pitchFamily="34" charset="0"/>
              </a:rPr>
              <a:t>Azure</a:t>
            </a:r>
          </a:p>
        </p:txBody>
      </p:sp>
      <p:cxnSp>
        <p:nvCxnSpPr>
          <p:cNvPr id="129" name="Straight Connector 128">
            <a:extLst>
              <a:ext uri="{FF2B5EF4-FFF2-40B4-BE49-F238E27FC236}">
                <a16:creationId xmlns:a16="http://schemas.microsoft.com/office/drawing/2014/main" id="{91A4B2F6-831A-4E2E-B852-C3CF275193B6}"/>
              </a:ext>
            </a:extLst>
          </p:cNvPr>
          <p:cNvCxnSpPr>
            <a:cxnSpLocks/>
          </p:cNvCxnSpPr>
          <p:nvPr/>
        </p:nvCxnSpPr>
        <p:spPr>
          <a:xfrm>
            <a:off x="3518096" y="3825506"/>
            <a:ext cx="333110" cy="0"/>
          </a:xfrm>
          <a:prstGeom prst="line">
            <a:avLst/>
          </a:prstGeom>
          <a:ln w="38100" cap="rnd">
            <a:solidFill>
              <a:schemeClr val="tx2"/>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A1905BC-5B3C-4C60-A7B6-A2495BEDE626}"/>
              </a:ext>
            </a:extLst>
          </p:cNvPr>
          <p:cNvSpPr/>
          <p:nvPr/>
        </p:nvSpPr>
        <p:spPr>
          <a:xfrm>
            <a:off x="174444" y="3162714"/>
            <a:ext cx="3310171" cy="1369606"/>
          </a:xfrm>
          <a:prstGeom prst="rect">
            <a:avLst/>
          </a:prstGeom>
        </p:spPr>
        <p:txBody>
          <a:bodyPr wrap="square" lIns="0" tIns="0" rIns="0" bIns="0">
            <a:spAutoFit/>
          </a:bodyPr>
          <a:lstStyle/>
          <a:p>
            <a:pPr algn="ctr" defTabSz="896214">
              <a:lnSpc>
                <a:spcPct val="108000"/>
              </a:lnSpc>
              <a:defRPr/>
            </a:pPr>
            <a:r>
              <a:rPr lang="en-US" sz="2800" dirty="0">
                <a:solidFill>
                  <a:srgbClr val="4F5B6C"/>
                </a:solidFill>
                <a:latin typeface="Segoe UI"/>
                <a:cs typeface="Segoe UI Semibold" panose="020B0702040204020203" pitchFamily="34" charset="0"/>
              </a:rPr>
              <a:t>Common Data Service for Apps </a:t>
            </a:r>
          </a:p>
          <a:p>
            <a:pPr algn="ctr" defTabSz="896214">
              <a:lnSpc>
                <a:spcPct val="108000"/>
              </a:lnSpc>
              <a:defRPr/>
            </a:pPr>
            <a:r>
              <a:rPr lang="en-US" sz="2800" dirty="0">
                <a:solidFill>
                  <a:srgbClr val="4F5B6C"/>
                </a:solidFill>
                <a:latin typeface="Segoe UI"/>
                <a:cs typeface="Segoe UI Semibold" panose="020B0702040204020203" pitchFamily="34" charset="0"/>
              </a:rPr>
              <a:t>Data Connectors</a:t>
            </a:r>
          </a:p>
        </p:txBody>
      </p:sp>
      <p:sp>
        <p:nvSpPr>
          <p:cNvPr id="53" name="Title 10">
            <a:extLst>
              <a:ext uri="{FF2B5EF4-FFF2-40B4-BE49-F238E27FC236}">
                <a16:creationId xmlns:a16="http://schemas.microsoft.com/office/drawing/2014/main" id="{E6C43953-F2C6-4146-B29B-D63E22FDE143}"/>
              </a:ext>
            </a:extLst>
          </p:cNvPr>
          <p:cNvSpPr txBox="1">
            <a:spLocks/>
          </p:cNvSpPr>
          <p:nvPr/>
        </p:nvSpPr>
        <p:spPr>
          <a:xfrm>
            <a:off x="466344" y="566928"/>
            <a:ext cx="11887878" cy="917575"/>
          </a:xfrm>
          <a:prstGeom prst="rect">
            <a:avLst/>
          </a:prstGeom>
        </p:spPr>
        <p:txBody>
          <a:bodyPr/>
          <a:lstStyle>
            <a:lvl1pPr algn="l" defTabSz="914367" rtl="0" eaLnBrk="1" latinLnBrk="0" hangingPunct="1">
              <a:lnSpc>
                <a:spcPct val="90000"/>
              </a:lnSpc>
              <a:spcBef>
                <a:spcPct val="0"/>
              </a:spcBef>
              <a:buNone/>
              <a:defRPr lang="en-US" sz="5400" b="0" i="0" kern="1200" cap="none" spc="-100" baseline="0" dirty="0" smtClean="0">
                <a:ln w="3175">
                  <a:noFill/>
                </a:ln>
                <a:gradFill>
                  <a:gsLst>
                    <a:gs pos="7080">
                      <a:schemeClr val="tx1"/>
                    </a:gs>
                    <a:gs pos="26000">
                      <a:schemeClr val="tx1"/>
                    </a:gs>
                  </a:gsLst>
                  <a:lin ang="5400000" scaled="0"/>
                </a:gradFill>
                <a:effectLst/>
                <a:latin typeface="Segoe UI Semilight" charset="0"/>
                <a:ea typeface="Segoe UI Semilight" charset="0"/>
                <a:cs typeface="Segoe UI Semilight" charset="0"/>
              </a:defRPr>
            </a:lvl1pPr>
          </a:lstStyle>
          <a:p>
            <a:pPr defTabSz="932563"/>
            <a:r>
              <a:rPr lang="en-US" sz="4488" spc="-102" dirty="0">
                <a:gradFill>
                  <a:gsLst>
                    <a:gs pos="7080">
                      <a:srgbClr val="68217A"/>
                    </a:gs>
                    <a:gs pos="26000">
                      <a:srgbClr val="68217A"/>
                    </a:gs>
                  </a:gsLst>
                  <a:lin ang="5400000" scaled="0"/>
                </a:gradFill>
                <a:latin typeface="Segoe UI Semibold" panose="020B0702040204020203" pitchFamily="34" charset="0"/>
                <a:cs typeface="Segoe UI Semibold" panose="020B0702040204020203" pitchFamily="34" charset="0"/>
              </a:rPr>
              <a:t>Microsoft </a:t>
            </a:r>
            <a:r>
              <a:rPr lang="en-US" sz="4490" spc="-50" dirty="0">
                <a:solidFill>
                  <a:srgbClr val="742774"/>
                </a:solidFill>
                <a:latin typeface="Segoe UI Semibold" panose="020B0702040204020203" pitchFamily="34" charset="0"/>
                <a:ea typeface="+mn-ea"/>
                <a:cs typeface="Segoe UI Semibold" panose="020B0702040204020203" pitchFamily="34" charset="0"/>
              </a:rPr>
              <a:t>Power</a:t>
            </a:r>
            <a:r>
              <a:rPr lang="en-US" sz="4488" spc="-102" dirty="0">
                <a:gradFill>
                  <a:gsLst>
                    <a:gs pos="7080">
                      <a:srgbClr val="68217A"/>
                    </a:gs>
                    <a:gs pos="26000">
                      <a:srgbClr val="68217A"/>
                    </a:gs>
                  </a:gsLst>
                  <a:lin ang="5400000" scaled="0"/>
                </a:gradFill>
                <a:latin typeface="Segoe UI Semibold" panose="020B0702040204020203" pitchFamily="34" charset="0"/>
                <a:cs typeface="Segoe UI Semibold" panose="020B0702040204020203" pitchFamily="34" charset="0"/>
              </a:rPr>
              <a:t> platform</a:t>
            </a:r>
          </a:p>
        </p:txBody>
      </p:sp>
      <p:sp>
        <p:nvSpPr>
          <p:cNvPr id="49" name="Footer Placeholder 8">
            <a:extLst>
              <a:ext uri="{FF2B5EF4-FFF2-40B4-BE49-F238E27FC236}">
                <a16:creationId xmlns:a16="http://schemas.microsoft.com/office/drawing/2014/main" id="{455DB2CB-25EC-4813-8446-84E78A1AE049}"/>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dirty="0">
                <a:solidFill>
                  <a:schemeClr val="bg1">
                    <a:lumMod val="65000"/>
                  </a:schemeClr>
                </a:solidFill>
              </a:rPr>
              <a:t>© Microsoft Corporation                                                                                  								                         PowerApps</a:t>
            </a:r>
          </a:p>
        </p:txBody>
      </p:sp>
    </p:spTree>
    <p:extLst>
      <p:ext uri="{BB962C8B-B14F-4D97-AF65-F5344CB8AC3E}">
        <p14:creationId xmlns:p14="http://schemas.microsoft.com/office/powerpoint/2010/main" val="23628395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7B0F0A3-4627-4F7C-A49E-AF1C4EF29164}"/>
              </a:ext>
            </a:extLst>
          </p:cNvPr>
          <p:cNvPicPr>
            <a:picLocks noChangeAspect="1"/>
          </p:cNvPicPr>
          <p:nvPr/>
        </p:nvPicPr>
        <p:blipFill rotWithShape="1">
          <a:blip r:embed="rId5"/>
          <a:srcRect r="13345" b="18736"/>
          <a:stretch/>
        </p:blipFill>
        <p:spPr>
          <a:xfrm>
            <a:off x="0" y="-3"/>
            <a:ext cx="12436475" cy="6994525"/>
          </a:xfrm>
          <a:prstGeom prst="rect">
            <a:avLst/>
          </a:prstGeom>
        </p:spPr>
      </p:pic>
      <p:sp>
        <p:nvSpPr>
          <p:cNvPr id="18" name="Rectangle 17"/>
          <p:cNvSpPr/>
          <p:nvPr/>
        </p:nvSpPr>
        <p:spPr bwMode="auto">
          <a:xfrm>
            <a:off x="882" y="0"/>
            <a:ext cx="12434711" cy="1670914"/>
          </a:xfrm>
          <a:prstGeom prst="rect">
            <a:avLst/>
          </a:prstGeom>
          <a:gradFill flip="none" rotWithShape="1">
            <a:gsLst>
              <a:gs pos="0">
                <a:schemeClr val="bg1">
                  <a:alpha val="0"/>
                </a:schemeClr>
              </a:gs>
              <a:gs pos="100000">
                <a:schemeClr val="bg1">
                  <a:alpha val="91000"/>
                </a:scheme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100000"/>
              </a:lnSpc>
              <a:spcBef>
                <a:spcPct val="0"/>
              </a:spcBef>
              <a:spcAft>
                <a:spcPct val="0"/>
              </a:spcAft>
              <a:buClrTx/>
              <a:buSzTx/>
              <a:buFontTx/>
              <a:buNone/>
              <a:tabLst/>
              <a:defRPr/>
            </a:pPr>
            <a:endParaRPr kumimoji="0" lang="en-US" sz="2448"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aphicFrame>
        <p:nvGraphicFramePr>
          <p:cNvPr id="7" name="Object 6" hidden="1"/>
          <p:cNvGraphicFramePr>
            <a:graphicFrameLocks noChangeAspect="1"/>
          </p:cNvGraphicFramePr>
          <p:nvPr>
            <p:custDataLst>
              <p:tags r:id="rId2"/>
            </p:custDataLst>
            <p:extLst/>
          </p:nvPr>
        </p:nvGraphicFramePr>
        <p:xfrm>
          <a:off x="2501" y="1619"/>
          <a:ext cx="1619" cy="1619"/>
        </p:xfrm>
        <a:graphic>
          <a:graphicData uri="http://schemas.openxmlformats.org/presentationml/2006/ole">
            <mc:AlternateContent xmlns:mc="http://schemas.openxmlformats.org/markup-compatibility/2006">
              <mc:Choice xmlns:v="urn:schemas-microsoft-com:vml" Requires="v">
                <p:oleObj spid="_x0000_s2050" name="think-cell Slide" r:id="rId6" imgW="378" imgH="379" progId="TCLayout.ActiveDocument.1">
                  <p:embed/>
                </p:oleObj>
              </mc:Choice>
              <mc:Fallback>
                <p:oleObj name="think-cell Slide" r:id="rId6" imgW="378" imgH="379" progId="TCLayout.ActiveDocument.1">
                  <p:embed/>
                  <p:pic>
                    <p:nvPicPr>
                      <p:cNvPr id="7" name="Object 6" hidden="1"/>
                      <p:cNvPicPr/>
                      <p:nvPr/>
                    </p:nvPicPr>
                    <p:blipFill>
                      <a:blip r:embed="rId7"/>
                      <a:stretch>
                        <a:fillRect/>
                      </a:stretch>
                    </p:blipFill>
                    <p:spPr>
                      <a:xfrm>
                        <a:off x="2501" y="1619"/>
                        <a:ext cx="1619" cy="1619"/>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7F984DA2-D161-45AE-8205-DE4EEBA630F5}"/>
              </a:ext>
            </a:extLst>
          </p:cNvPr>
          <p:cNvGrpSpPr/>
          <p:nvPr/>
        </p:nvGrpSpPr>
        <p:grpSpPr>
          <a:xfrm>
            <a:off x="0" y="-1"/>
            <a:ext cx="5906180" cy="6994525"/>
            <a:chOff x="0" y="-1"/>
            <a:chExt cx="5906180" cy="6994525"/>
          </a:xfrm>
        </p:grpSpPr>
        <p:sp>
          <p:nvSpPr>
            <p:cNvPr id="15" name="Rectangle 14">
              <a:extLst>
                <a:ext uri="{FF2B5EF4-FFF2-40B4-BE49-F238E27FC236}">
                  <a16:creationId xmlns:a16="http://schemas.microsoft.com/office/drawing/2014/main" id="{3AF1EC28-874A-486E-A00F-F49E71354B28}"/>
                </a:ext>
              </a:extLst>
            </p:cNvPr>
            <p:cNvSpPr/>
            <p:nvPr/>
          </p:nvSpPr>
          <p:spPr bwMode="auto">
            <a:xfrm>
              <a:off x="0" y="-1"/>
              <a:ext cx="5847200" cy="6994525"/>
            </a:xfrm>
            <a:prstGeom prst="rect">
              <a:avLst/>
            </a:prstGeom>
            <a:solidFill>
              <a:schemeClr val="tx2">
                <a:alpha val="8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ctr" defTabSz="951028"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6" name="Title 3">
              <a:extLst>
                <a:ext uri="{FF2B5EF4-FFF2-40B4-BE49-F238E27FC236}">
                  <a16:creationId xmlns:a16="http://schemas.microsoft.com/office/drawing/2014/main" id="{3E043C3A-F737-4C6E-B0F5-6A77FD434980}"/>
                </a:ext>
              </a:extLst>
            </p:cNvPr>
            <p:cNvSpPr txBox="1">
              <a:spLocks/>
            </p:cNvSpPr>
            <p:nvPr/>
          </p:nvSpPr>
          <p:spPr>
            <a:xfrm>
              <a:off x="0" y="1237713"/>
              <a:ext cx="5906180" cy="4151265"/>
            </a:xfrm>
            <a:prstGeom prst="rect">
              <a:avLst/>
            </a:prstGeom>
          </p:spPr>
          <p:txBody>
            <a:bodyPr vert="horz" wrap="square" lIns="457200" tIns="0" rIns="0" bIns="0" rtlCol="0" anchor="ctr">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defTabSz="951304">
                <a:lnSpc>
                  <a:spcPct val="100000"/>
                </a:lnSpc>
                <a:spcBef>
                  <a:spcPts val="0"/>
                </a:spcBef>
                <a:spcAft>
                  <a:spcPts val="3600"/>
                </a:spcAft>
                <a:defRPr/>
              </a:pPr>
              <a:r>
                <a:rPr lang="en-US" sz="4488" spc="0" dirty="0">
                  <a:ln>
                    <a:noFill/>
                  </a:ln>
                  <a:solidFill>
                    <a:srgbClr val="FFFFFF"/>
                  </a:solidFill>
                  <a:cs typeface="Segoe UI Light" panose="020B0502040204020203" pitchFamily="34" charset="0"/>
                </a:rPr>
                <a:t>It’s easy to </a:t>
              </a:r>
              <a:br>
                <a:rPr lang="en-US" sz="4488" spc="0" dirty="0">
                  <a:ln>
                    <a:noFill/>
                  </a:ln>
                  <a:solidFill>
                    <a:srgbClr val="FFFFFF"/>
                  </a:solidFill>
                  <a:cs typeface="Segoe UI Light" panose="020B0502040204020203" pitchFamily="34" charset="0"/>
                </a:rPr>
              </a:br>
              <a:r>
                <a:rPr lang="en-US" sz="4488" spc="0" dirty="0">
                  <a:ln>
                    <a:noFill/>
                  </a:ln>
                  <a:solidFill>
                    <a:srgbClr val="FFFFFF"/>
                  </a:solidFill>
                  <a:cs typeface="Segoe UI Light" panose="020B0502040204020203" pitchFamily="34" charset="0"/>
                </a:rPr>
                <a:t>get started…</a:t>
              </a:r>
            </a:p>
            <a:p>
              <a:pPr marL="514350" lvl="0" indent="-514350" defTabSz="951304">
                <a:lnSpc>
                  <a:spcPct val="100000"/>
                </a:lnSpc>
                <a:spcBef>
                  <a:spcPts val="1224"/>
                </a:spcBef>
                <a:buFontTx/>
                <a:buAutoNum type="arabicPeriod"/>
                <a:defRPr/>
              </a:pPr>
              <a:r>
                <a:rPr lang="en-US" sz="2400" spc="0" dirty="0">
                  <a:ln>
                    <a:noFill/>
                  </a:ln>
                  <a:solidFill>
                    <a:srgbClr val="FFFFFF"/>
                  </a:solidFill>
                  <a:cs typeface="Segoe UI Light" panose="020B0502040204020203" pitchFamily="34" charset="0"/>
                </a:rPr>
                <a:t>Learning resources at       </a:t>
              </a:r>
              <a:r>
                <a:rPr lang="en-US" sz="2400" spc="0" dirty="0">
                  <a:ln>
                    <a:noFill/>
                  </a:ln>
                  <a:solidFill>
                    <a:srgbClr val="FFFFFF"/>
                  </a:solidFill>
                  <a:cs typeface="Segoe UI Light" panose="020B0502040204020203" pitchFamily="34" charset="0"/>
                  <a:hlinkClick r:id="rId8"/>
                </a:rPr>
                <a:t>aka.ms/</a:t>
              </a:r>
              <a:r>
                <a:rPr lang="en-US" sz="2400" spc="0" dirty="0" err="1">
                  <a:ln>
                    <a:noFill/>
                  </a:ln>
                  <a:solidFill>
                    <a:srgbClr val="FFFFFF"/>
                  </a:solidFill>
                  <a:cs typeface="Segoe UI Light" panose="020B0502040204020203" pitchFamily="34" charset="0"/>
                  <a:hlinkClick r:id="rId8"/>
                </a:rPr>
                <a:t>powerapps</a:t>
              </a:r>
              <a:r>
                <a:rPr lang="en-US" sz="2400" spc="0" dirty="0">
                  <a:ln>
                    <a:noFill/>
                  </a:ln>
                  <a:solidFill>
                    <a:srgbClr val="FFFFFF"/>
                  </a:solidFill>
                  <a:cs typeface="Segoe UI Light" panose="020B0502040204020203" pitchFamily="34" charset="0"/>
                  <a:hlinkClick r:id="rId8"/>
                </a:rPr>
                <a:t>-resources</a:t>
              </a:r>
              <a:endParaRPr lang="en-US" sz="2400" spc="0" dirty="0">
                <a:ln>
                  <a:noFill/>
                </a:ln>
                <a:solidFill>
                  <a:srgbClr val="FFFFFF"/>
                </a:solidFill>
                <a:cs typeface="Segoe UI Light" panose="020B0502040204020203" pitchFamily="34" charset="0"/>
              </a:endParaRPr>
            </a:p>
            <a:p>
              <a:pPr marL="514350" lvl="0" indent="-514350" defTabSz="951304">
                <a:lnSpc>
                  <a:spcPct val="100000"/>
                </a:lnSpc>
                <a:spcBef>
                  <a:spcPts val="1224"/>
                </a:spcBef>
                <a:buFontTx/>
                <a:buAutoNum type="arabicPeriod"/>
                <a:defRPr/>
              </a:pPr>
              <a:r>
                <a:rPr lang="en-US" sz="2400" spc="0" dirty="0">
                  <a:ln>
                    <a:noFill/>
                  </a:ln>
                  <a:solidFill>
                    <a:srgbClr val="FFFFFF"/>
                  </a:solidFill>
                  <a:cs typeface="Segoe UI Light" panose="020B0502040204020203" pitchFamily="34" charset="0"/>
                </a:rPr>
                <a:t>If you are an Office 365 customer, try PowerApps with </a:t>
              </a:r>
              <a:r>
                <a:rPr lang="en-US" sz="2400" spc="0" dirty="0">
                  <a:ln>
                    <a:noFill/>
                  </a:ln>
                  <a:solidFill>
                    <a:srgbClr val="FFFFFF"/>
                  </a:solidFill>
                  <a:cs typeface="Segoe UI Light" panose="020B0502040204020203" pitchFamily="34" charset="0"/>
                  <a:hlinkClick r:id="rId9"/>
                </a:rPr>
                <a:t>Office 365</a:t>
              </a:r>
              <a:endParaRPr lang="en-US" sz="2400" spc="0" dirty="0">
                <a:ln>
                  <a:noFill/>
                </a:ln>
                <a:solidFill>
                  <a:srgbClr val="FFFFFF"/>
                </a:solidFill>
                <a:cs typeface="Segoe UI Light" panose="020B0502040204020203" pitchFamily="34" charset="0"/>
              </a:endParaRPr>
            </a:p>
            <a:p>
              <a:pPr marL="514350" lvl="0" indent="-514350" defTabSz="951304">
                <a:lnSpc>
                  <a:spcPct val="100000"/>
                </a:lnSpc>
                <a:spcBef>
                  <a:spcPts val="1224"/>
                </a:spcBef>
                <a:buFontTx/>
                <a:buAutoNum type="arabicPeriod"/>
                <a:defRPr/>
              </a:pPr>
              <a:r>
                <a:rPr lang="en-US" sz="2400" spc="0" dirty="0">
                  <a:ln>
                    <a:noFill/>
                  </a:ln>
                  <a:solidFill>
                    <a:srgbClr val="FFFFFF"/>
                  </a:solidFill>
                  <a:cs typeface="Segoe UI Light" panose="020B0502040204020203" pitchFamily="34" charset="0"/>
                </a:rPr>
                <a:t>Start a </a:t>
              </a:r>
              <a:r>
                <a:rPr lang="en-US" sz="2400" spc="0" dirty="0">
                  <a:ln>
                    <a:noFill/>
                  </a:ln>
                  <a:solidFill>
                    <a:srgbClr val="FFFFFF"/>
                  </a:solidFill>
                  <a:cs typeface="Segoe UI Light" panose="020B0502040204020203" pitchFamily="34" charset="0"/>
                  <a:hlinkClick r:id="rId10"/>
                </a:rPr>
                <a:t>free trial</a:t>
              </a:r>
              <a:r>
                <a:rPr lang="en-US" sz="2400" spc="0" dirty="0">
                  <a:ln>
                    <a:noFill/>
                  </a:ln>
                  <a:solidFill>
                    <a:srgbClr val="FFFFFF"/>
                  </a:solidFill>
                  <a:cs typeface="Segoe UI Light" panose="020B0502040204020203" pitchFamily="34" charset="0"/>
                </a:rPr>
                <a:t> </a:t>
              </a:r>
            </a:p>
          </p:txBody>
        </p:sp>
      </p:grpSp>
      <p:sp>
        <p:nvSpPr>
          <p:cNvPr id="12" name="Footer Placeholder 8">
            <a:extLst>
              <a:ext uri="{FF2B5EF4-FFF2-40B4-BE49-F238E27FC236}">
                <a16:creationId xmlns:a16="http://schemas.microsoft.com/office/drawing/2014/main" id="{D2553FF7-A09F-4DC3-8CB3-1AA936F47DF7}"/>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rPr>
              <a:t>© Microsoft Corporation                                                                                  								                         PowerApps</a:t>
            </a:r>
          </a:p>
        </p:txBody>
      </p:sp>
    </p:spTree>
    <p:extLst>
      <p:ext uri="{BB962C8B-B14F-4D97-AF65-F5344CB8AC3E}">
        <p14:creationId xmlns:p14="http://schemas.microsoft.com/office/powerpoint/2010/main" val="10465507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94AFCB-31A7-42EE-892B-D59771D924A9}"/>
              </a:ext>
            </a:extLst>
          </p:cNvPr>
          <p:cNvSpPr>
            <a:spLocks noGrp="1"/>
          </p:cNvSpPr>
          <p:nvPr>
            <p:ph type="title"/>
          </p:nvPr>
        </p:nvSpPr>
        <p:spPr/>
        <p:txBody>
          <a:bodyPr/>
          <a:lstStyle/>
          <a:p>
            <a:r>
              <a:rPr lang="en-US"/>
              <a:t>Digital gaps in today’s functional model</a:t>
            </a:r>
          </a:p>
        </p:txBody>
      </p:sp>
      <p:cxnSp>
        <p:nvCxnSpPr>
          <p:cNvPr id="8" name="Straight Connector 7">
            <a:extLst>
              <a:ext uri="{FF2B5EF4-FFF2-40B4-BE49-F238E27FC236}">
                <a16:creationId xmlns:a16="http://schemas.microsoft.com/office/drawing/2014/main" id="{1DB22743-8F17-4760-835E-2BBE7FA3BF2A}"/>
              </a:ext>
            </a:extLst>
          </p:cNvPr>
          <p:cNvCxnSpPr>
            <a:cxnSpLocks/>
          </p:cNvCxnSpPr>
          <p:nvPr/>
        </p:nvCxnSpPr>
        <p:spPr>
          <a:xfrm flipH="1">
            <a:off x="706816"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AC00A3-2E3B-4E6E-83A7-B64E07B1DC69}"/>
              </a:ext>
            </a:extLst>
          </p:cNvPr>
          <p:cNvCxnSpPr>
            <a:cxnSpLocks/>
          </p:cNvCxnSpPr>
          <p:nvPr/>
        </p:nvCxnSpPr>
        <p:spPr>
          <a:xfrm flipH="1">
            <a:off x="3125022"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5338BAD-8E04-4410-A12F-F2D1232529DC}"/>
              </a:ext>
            </a:extLst>
          </p:cNvPr>
          <p:cNvCxnSpPr>
            <a:cxnSpLocks/>
          </p:cNvCxnSpPr>
          <p:nvPr/>
        </p:nvCxnSpPr>
        <p:spPr>
          <a:xfrm flipH="1">
            <a:off x="5442566"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5265B5C-83F3-4199-8605-F816C05BF748}"/>
              </a:ext>
            </a:extLst>
          </p:cNvPr>
          <p:cNvCxnSpPr>
            <a:cxnSpLocks/>
          </p:cNvCxnSpPr>
          <p:nvPr/>
        </p:nvCxnSpPr>
        <p:spPr>
          <a:xfrm flipH="1">
            <a:off x="7744372" y="2040997"/>
            <a:ext cx="2241511" cy="2942897"/>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65" name="Pentagon 2105">
            <a:extLst>
              <a:ext uri="{FF2B5EF4-FFF2-40B4-BE49-F238E27FC236}">
                <a16:creationId xmlns:a16="http://schemas.microsoft.com/office/drawing/2014/main" id="{45A03981-7504-4CEE-9A10-8473A11E0D78}"/>
              </a:ext>
            </a:extLst>
          </p:cNvPr>
          <p:cNvSpPr/>
          <p:nvPr/>
        </p:nvSpPr>
        <p:spPr bwMode="auto">
          <a:xfrm>
            <a:off x="2870849" y="2167122"/>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b="1" kern="0">
                <a:solidFill>
                  <a:srgbClr val="742774"/>
                </a:solidFill>
                <a:latin typeface="Segoe UI"/>
                <a:cs typeface="Segoe UI" pitchFamily="34" charset="0"/>
              </a:rPr>
              <a:t>Commerce</a:t>
            </a:r>
          </a:p>
        </p:txBody>
      </p:sp>
      <p:sp>
        <p:nvSpPr>
          <p:cNvPr id="66" name="Pentagon 2105">
            <a:extLst>
              <a:ext uri="{FF2B5EF4-FFF2-40B4-BE49-F238E27FC236}">
                <a16:creationId xmlns:a16="http://schemas.microsoft.com/office/drawing/2014/main" id="{4CBC05A5-CC20-4451-952B-55FA26342F4E}"/>
              </a:ext>
            </a:extLst>
          </p:cNvPr>
          <p:cNvSpPr/>
          <p:nvPr/>
        </p:nvSpPr>
        <p:spPr bwMode="auto">
          <a:xfrm>
            <a:off x="5266884" y="2160514"/>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742774"/>
                </a:solidFill>
                <a:effectLst/>
                <a:uLnTx/>
                <a:uFillTx/>
                <a:latin typeface="Segoe UI"/>
                <a:ea typeface="+mn-ea"/>
                <a:cs typeface="Segoe UI" pitchFamily="34" charset="0"/>
              </a:rPr>
              <a:t>Operations</a:t>
            </a:r>
          </a:p>
        </p:txBody>
      </p:sp>
      <p:sp>
        <p:nvSpPr>
          <p:cNvPr id="67" name="Pentagon 2105">
            <a:extLst>
              <a:ext uri="{FF2B5EF4-FFF2-40B4-BE49-F238E27FC236}">
                <a16:creationId xmlns:a16="http://schemas.microsoft.com/office/drawing/2014/main" id="{2AB1A8A4-2912-4DEB-A3FB-133C326F8F93}"/>
              </a:ext>
            </a:extLst>
          </p:cNvPr>
          <p:cNvSpPr/>
          <p:nvPr/>
        </p:nvSpPr>
        <p:spPr bwMode="auto">
          <a:xfrm>
            <a:off x="7581493" y="2167122"/>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b="1" kern="0">
                <a:solidFill>
                  <a:srgbClr val="742774"/>
                </a:solidFill>
                <a:latin typeface="Segoe UI"/>
                <a:cs typeface="Segoe UI" pitchFamily="34" charset="0"/>
              </a:rPr>
              <a:t>Customers</a:t>
            </a:r>
          </a:p>
        </p:txBody>
      </p:sp>
      <p:sp>
        <p:nvSpPr>
          <p:cNvPr id="68" name="Pentagon 2105">
            <a:extLst>
              <a:ext uri="{FF2B5EF4-FFF2-40B4-BE49-F238E27FC236}">
                <a16:creationId xmlns:a16="http://schemas.microsoft.com/office/drawing/2014/main" id="{A2B1A859-96B4-4FAA-9173-DE5603878B13}"/>
              </a:ext>
            </a:extLst>
          </p:cNvPr>
          <p:cNvSpPr/>
          <p:nvPr/>
        </p:nvSpPr>
        <p:spPr bwMode="auto">
          <a:xfrm>
            <a:off x="10093708" y="2160514"/>
            <a:ext cx="1716211"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b="1" kern="0">
                <a:solidFill>
                  <a:srgbClr val="742774"/>
                </a:solidFill>
                <a:latin typeface="Segoe UI"/>
                <a:cs typeface="Segoe UI" pitchFamily="34" charset="0"/>
              </a:rPr>
              <a:t>Worker</a:t>
            </a:r>
          </a:p>
          <a:p>
            <a:pPr defTabSz="932293" fontAlgn="base">
              <a:spcBef>
                <a:spcPct val="0"/>
              </a:spcBef>
              <a:spcAft>
                <a:spcPct val="0"/>
              </a:spcAft>
            </a:pPr>
            <a:r>
              <a:rPr lang="en-US" sz="2000" b="1" kern="0">
                <a:solidFill>
                  <a:srgbClr val="742774"/>
                </a:solidFill>
                <a:latin typeface="Segoe UI"/>
                <a:cs typeface="Segoe UI" pitchFamily="34" charset="0"/>
              </a:rPr>
              <a:t>Productivity</a:t>
            </a:r>
          </a:p>
        </p:txBody>
      </p:sp>
      <p:sp>
        <p:nvSpPr>
          <p:cNvPr id="70" name="Pentagon 2105">
            <a:extLst>
              <a:ext uri="{FF2B5EF4-FFF2-40B4-BE49-F238E27FC236}">
                <a16:creationId xmlns:a16="http://schemas.microsoft.com/office/drawing/2014/main" id="{7AA198C9-5F67-4589-8565-E7FCEA2190E2}"/>
              </a:ext>
            </a:extLst>
          </p:cNvPr>
          <p:cNvSpPr/>
          <p:nvPr/>
        </p:nvSpPr>
        <p:spPr bwMode="auto">
          <a:xfrm>
            <a:off x="1542065" y="4147024"/>
            <a:ext cx="1823513"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r" defTabSz="932293"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75757A"/>
                </a:solidFill>
                <a:effectLst/>
                <a:uLnTx/>
                <a:uFillTx/>
                <a:latin typeface="Segoe UI"/>
                <a:ea typeface="+mn-ea"/>
                <a:cs typeface="Segoe UI" pitchFamily="34" charset="0"/>
              </a:rPr>
              <a:t>Payment, POS</a:t>
            </a:r>
          </a:p>
        </p:txBody>
      </p:sp>
      <p:sp>
        <p:nvSpPr>
          <p:cNvPr id="71" name="Pentagon 2105">
            <a:extLst>
              <a:ext uri="{FF2B5EF4-FFF2-40B4-BE49-F238E27FC236}">
                <a16:creationId xmlns:a16="http://schemas.microsoft.com/office/drawing/2014/main" id="{3B6A1DBA-D457-4295-BA59-DB9219102122}"/>
              </a:ext>
            </a:extLst>
          </p:cNvPr>
          <p:cNvSpPr/>
          <p:nvPr/>
        </p:nvSpPr>
        <p:spPr bwMode="auto">
          <a:xfrm>
            <a:off x="3969051" y="4137462"/>
            <a:ext cx="1577430"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kern="0">
                <a:solidFill>
                  <a:srgbClr val="75757A"/>
                </a:solidFill>
                <a:latin typeface="Segoe UI"/>
                <a:cs typeface="Segoe UI" pitchFamily="34" charset="0"/>
              </a:rPr>
              <a:t>ERP</a:t>
            </a:r>
          </a:p>
        </p:txBody>
      </p:sp>
      <p:sp>
        <p:nvSpPr>
          <p:cNvPr id="72" name="Pentagon 2105">
            <a:extLst>
              <a:ext uri="{FF2B5EF4-FFF2-40B4-BE49-F238E27FC236}">
                <a16:creationId xmlns:a16="http://schemas.microsoft.com/office/drawing/2014/main" id="{CAC67321-7F61-41BD-8690-11AB3BB20558}"/>
              </a:ext>
            </a:extLst>
          </p:cNvPr>
          <p:cNvSpPr/>
          <p:nvPr/>
        </p:nvSpPr>
        <p:spPr bwMode="auto">
          <a:xfrm>
            <a:off x="6360594" y="4147025"/>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75757A"/>
                </a:solidFill>
                <a:effectLst/>
                <a:uLnTx/>
                <a:uFillTx/>
                <a:latin typeface="Segoe UI"/>
                <a:ea typeface="+mn-ea"/>
                <a:cs typeface="Segoe UI" pitchFamily="34" charset="0"/>
              </a:rPr>
              <a:t>CRM</a:t>
            </a:r>
          </a:p>
        </p:txBody>
      </p:sp>
      <p:sp>
        <p:nvSpPr>
          <p:cNvPr id="73" name="Pentagon 2105">
            <a:extLst>
              <a:ext uri="{FF2B5EF4-FFF2-40B4-BE49-F238E27FC236}">
                <a16:creationId xmlns:a16="http://schemas.microsoft.com/office/drawing/2014/main" id="{13334637-4A68-4FC5-AE8A-7195381A0E4F}"/>
              </a:ext>
            </a:extLst>
          </p:cNvPr>
          <p:cNvSpPr/>
          <p:nvPr/>
        </p:nvSpPr>
        <p:spPr bwMode="auto">
          <a:xfrm>
            <a:off x="8677008" y="4166621"/>
            <a:ext cx="1952242"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defTabSz="932293" fontAlgn="base">
              <a:spcBef>
                <a:spcPct val="0"/>
              </a:spcBef>
              <a:spcAft>
                <a:spcPct val="0"/>
              </a:spcAft>
            </a:pPr>
            <a:r>
              <a:rPr lang="en-US" sz="2000" kern="0">
                <a:solidFill>
                  <a:srgbClr val="75757A"/>
                </a:solidFill>
                <a:latin typeface="Segoe UI"/>
                <a:cs typeface="Segoe UI" pitchFamily="34" charset="0"/>
              </a:rPr>
              <a:t>Paper</a:t>
            </a:r>
          </a:p>
          <a:p>
            <a:pPr defTabSz="932293" fontAlgn="base">
              <a:spcBef>
                <a:spcPct val="0"/>
              </a:spcBef>
              <a:spcAft>
                <a:spcPct val="0"/>
              </a:spcAft>
            </a:pPr>
            <a:r>
              <a:rPr lang="en-US" sz="2000" kern="0">
                <a:solidFill>
                  <a:srgbClr val="75757A"/>
                </a:solidFill>
                <a:latin typeface="Segoe UI"/>
                <a:cs typeface="Segoe UI" pitchFamily="34" charset="0"/>
              </a:rPr>
              <a:t>Excel</a:t>
            </a:r>
          </a:p>
          <a:p>
            <a:pPr defTabSz="932293" fontAlgn="base">
              <a:spcBef>
                <a:spcPct val="0"/>
              </a:spcBef>
              <a:spcAft>
                <a:spcPct val="0"/>
              </a:spcAft>
            </a:pPr>
            <a:r>
              <a:rPr lang="en-US" sz="2000" kern="0">
                <a:solidFill>
                  <a:srgbClr val="75757A"/>
                </a:solidFill>
                <a:latin typeface="Segoe UI"/>
                <a:cs typeface="Segoe UI" pitchFamily="34" charset="0"/>
              </a:rPr>
              <a:t>Ad hoc DB</a:t>
            </a:r>
          </a:p>
        </p:txBody>
      </p:sp>
      <p:cxnSp>
        <p:nvCxnSpPr>
          <p:cNvPr id="80" name="Straight Connector 79">
            <a:extLst>
              <a:ext uri="{FF2B5EF4-FFF2-40B4-BE49-F238E27FC236}">
                <a16:creationId xmlns:a16="http://schemas.microsoft.com/office/drawing/2014/main" id="{97F02BF2-F9A6-4A5B-81E5-C5624829B3F6}"/>
              </a:ext>
            </a:extLst>
          </p:cNvPr>
          <p:cNvCxnSpPr>
            <a:cxnSpLocks/>
          </p:cNvCxnSpPr>
          <p:nvPr/>
        </p:nvCxnSpPr>
        <p:spPr>
          <a:xfrm>
            <a:off x="327970" y="4983894"/>
            <a:ext cx="9529708" cy="0"/>
          </a:xfrm>
          <a:prstGeom prst="line">
            <a:avLst/>
          </a:prstGeom>
          <a:ln w="28575">
            <a:headEnd type="none"/>
            <a:tailEnd type="none"/>
          </a:ln>
        </p:spPr>
        <p:style>
          <a:lnRef idx="1">
            <a:schemeClr val="accent4"/>
          </a:lnRef>
          <a:fillRef idx="0">
            <a:schemeClr val="accent4"/>
          </a:fillRef>
          <a:effectRef idx="0">
            <a:schemeClr val="accent4"/>
          </a:effectRef>
          <a:fontRef idx="minor">
            <a:schemeClr val="tx1"/>
          </a:fontRef>
        </p:style>
      </p:cxnSp>
      <p:sp>
        <p:nvSpPr>
          <p:cNvPr id="81" name="Rectangle 80">
            <a:extLst>
              <a:ext uri="{FF2B5EF4-FFF2-40B4-BE49-F238E27FC236}">
                <a16:creationId xmlns:a16="http://schemas.microsoft.com/office/drawing/2014/main" id="{AE0AB6F1-A77D-4CF2-92C0-9F17CB997A1E}"/>
              </a:ext>
            </a:extLst>
          </p:cNvPr>
          <p:cNvSpPr/>
          <p:nvPr/>
        </p:nvSpPr>
        <p:spPr>
          <a:xfrm>
            <a:off x="2414439" y="5139175"/>
            <a:ext cx="5774851" cy="341632"/>
          </a:xfrm>
          <a:prstGeom prst="rect">
            <a:avLst/>
          </a:prstGeom>
        </p:spPr>
        <p:txBody>
          <a:bodyPr wrap="none">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42774"/>
                </a:solidFill>
                <a:effectLst/>
                <a:uLnTx/>
                <a:uFillTx/>
                <a:latin typeface="Segoe UI"/>
                <a:ea typeface="Segoe UI" pitchFamily="34" charset="0"/>
                <a:cs typeface="Segoe UI" pitchFamily="34" charset="0"/>
              </a:rPr>
              <a:t>Functional business silos create digital process gaps</a:t>
            </a:r>
          </a:p>
        </p:txBody>
      </p:sp>
      <p:cxnSp>
        <p:nvCxnSpPr>
          <p:cNvPr id="82" name="Straight Connector 81">
            <a:extLst>
              <a:ext uri="{FF2B5EF4-FFF2-40B4-BE49-F238E27FC236}">
                <a16:creationId xmlns:a16="http://schemas.microsoft.com/office/drawing/2014/main" id="{2B8C8781-0112-4783-B4B4-02894BF3DA28}"/>
              </a:ext>
            </a:extLst>
          </p:cNvPr>
          <p:cNvCxnSpPr>
            <a:cxnSpLocks/>
          </p:cNvCxnSpPr>
          <p:nvPr/>
        </p:nvCxnSpPr>
        <p:spPr>
          <a:xfrm>
            <a:off x="995913" y="5588239"/>
            <a:ext cx="10157712" cy="0"/>
          </a:xfrm>
          <a:prstGeom prst="line">
            <a:avLst/>
          </a:prstGeom>
          <a:ln w="28575">
            <a:headEnd type="none"/>
            <a:tailEnd type="none"/>
          </a:ln>
        </p:spPr>
        <p:style>
          <a:lnRef idx="1">
            <a:schemeClr val="accent4"/>
          </a:lnRef>
          <a:fillRef idx="0">
            <a:schemeClr val="accent4"/>
          </a:fillRef>
          <a:effectRef idx="0">
            <a:schemeClr val="accent4"/>
          </a:effectRef>
          <a:fontRef idx="minor">
            <a:schemeClr val="tx1"/>
          </a:fontRef>
        </p:style>
      </p:cxnSp>
      <p:cxnSp>
        <p:nvCxnSpPr>
          <p:cNvPr id="86" name="Straight Arrow Connector 85">
            <a:extLst>
              <a:ext uri="{FF2B5EF4-FFF2-40B4-BE49-F238E27FC236}">
                <a16:creationId xmlns:a16="http://schemas.microsoft.com/office/drawing/2014/main" id="{5585749F-6111-4F4C-938B-CAFA1EA520A1}"/>
              </a:ext>
            </a:extLst>
          </p:cNvPr>
          <p:cNvCxnSpPr/>
          <p:nvPr/>
        </p:nvCxnSpPr>
        <p:spPr>
          <a:xfrm flipV="1">
            <a:off x="706816" y="4369390"/>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87" name="Straight Arrow Connector 86">
            <a:extLst>
              <a:ext uri="{FF2B5EF4-FFF2-40B4-BE49-F238E27FC236}">
                <a16:creationId xmlns:a16="http://schemas.microsoft.com/office/drawing/2014/main" id="{0A67DE46-D29F-4DDB-B3DF-FFCC7D55C7B7}"/>
              </a:ext>
            </a:extLst>
          </p:cNvPr>
          <p:cNvCxnSpPr/>
          <p:nvPr/>
        </p:nvCxnSpPr>
        <p:spPr>
          <a:xfrm flipV="1">
            <a:off x="3142250" y="4364255"/>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88" name="Straight Arrow Connector 87">
            <a:extLst>
              <a:ext uri="{FF2B5EF4-FFF2-40B4-BE49-F238E27FC236}">
                <a16:creationId xmlns:a16="http://schemas.microsoft.com/office/drawing/2014/main" id="{C6B06816-20B5-4B0C-B27C-8E14E3705925}"/>
              </a:ext>
            </a:extLst>
          </p:cNvPr>
          <p:cNvCxnSpPr/>
          <p:nvPr/>
        </p:nvCxnSpPr>
        <p:spPr>
          <a:xfrm flipV="1">
            <a:off x="5449815" y="4379954"/>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cxnSp>
        <p:nvCxnSpPr>
          <p:cNvPr id="89" name="Straight Arrow Connector 88">
            <a:extLst>
              <a:ext uri="{FF2B5EF4-FFF2-40B4-BE49-F238E27FC236}">
                <a16:creationId xmlns:a16="http://schemas.microsoft.com/office/drawing/2014/main" id="{9AA0DD43-0015-47AD-9A2A-6B59D813B70B}"/>
              </a:ext>
            </a:extLst>
          </p:cNvPr>
          <p:cNvCxnSpPr/>
          <p:nvPr/>
        </p:nvCxnSpPr>
        <p:spPr>
          <a:xfrm flipV="1">
            <a:off x="7732887" y="4379954"/>
            <a:ext cx="456403" cy="614504"/>
          </a:xfrm>
          <a:prstGeom prst="straightConnector1">
            <a:avLst/>
          </a:prstGeom>
          <a:ln w="28575">
            <a:headEnd type="none"/>
            <a:tailEnd type="triangle"/>
          </a:ln>
        </p:spPr>
        <p:style>
          <a:lnRef idx="1">
            <a:schemeClr val="accent4"/>
          </a:lnRef>
          <a:fillRef idx="0">
            <a:schemeClr val="accent4"/>
          </a:fillRef>
          <a:effectRef idx="0">
            <a:schemeClr val="accent4"/>
          </a:effectRef>
          <a:fontRef idx="minor">
            <a:schemeClr val="tx1"/>
          </a:fontRef>
        </p:style>
      </p:cxnSp>
      <p:sp>
        <p:nvSpPr>
          <p:cNvPr id="30" name="Rectangle 29">
            <a:extLst>
              <a:ext uri="{FF2B5EF4-FFF2-40B4-BE49-F238E27FC236}">
                <a16:creationId xmlns:a16="http://schemas.microsoft.com/office/drawing/2014/main" id="{49A81FD0-F22D-44F2-8921-58AE4800B5A1}"/>
              </a:ext>
            </a:extLst>
          </p:cNvPr>
          <p:cNvSpPr/>
          <p:nvPr/>
        </p:nvSpPr>
        <p:spPr>
          <a:xfrm>
            <a:off x="2838974" y="5726497"/>
            <a:ext cx="7724102" cy="341632"/>
          </a:xfrm>
          <a:prstGeom prst="rect">
            <a:avLst/>
          </a:prstGeom>
        </p:spPr>
        <p:txBody>
          <a:bodyPr wrap="none">
            <a:sp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a:ln>
                  <a:noFill/>
                </a:ln>
                <a:solidFill>
                  <a:srgbClr val="742774"/>
                </a:solidFill>
                <a:effectLst/>
                <a:uLnTx/>
                <a:uFillTx/>
                <a:latin typeface="Segoe UI"/>
                <a:ea typeface="Segoe UI" pitchFamily="34" charset="0"/>
                <a:cs typeface="Segoe UI" pitchFamily="34" charset="0"/>
              </a:rPr>
              <a:t>Changing business processes also create digital gaps within functions</a:t>
            </a:r>
          </a:p>
        </p:txBody>
      </p:sp>
      <p:cxnSp>
        <p:nvCxnSpPr>
          <p:cNvPr id="31" name="Straight Connector 30">
            <a:extLst>
              <a:ext uri="{FF2B5EF4-FFF2-40B4-BE49-F238E27FC236}">
                <a16:creationId xmlns:a16="http://schemas.microsoft.com/office/drawing/2014/main" id="{D96309C8-C2C6-412E-8036-4F9A663CC32B}"/>
              </a:ext>
            </a:extLst>
          </p:cNvPr>
          <p:cNvCxnSpPr>
            <a:cxnSpLocks/>
          </p:cNvCxnSpPr>
          <p:nvPr/>
        </p:nvCxnSpPr>
        <p:spPr>
          <a:xfrm>
            <a:off x="1786926" y="6216889"/>
            <a:ext cx="10157712" cy="0"/>
          </a:xfrm>
          <a:prstGeom prst="line">
            <a:avLst/>
          </a:prstGeom>
          <a:ln w="28575">
            <a:headEnd type="none"/>
            <a:tailEnd type="none"/>
          </a:ln>
        </p:spPr>
        <p:style>
          <a:lnRef idx="1">
            <a:schemeClr val="accent4"/>
          </a:lnRef>
          <a:fillRef idx="0">
            <a:schemeClr val="accent4"/>
          </a:fillRef>
          <a:effectRef idx="0">
            <a:schemeClr val="accent4"/>
          </a:effectRef>
          <a:fontRef idx="minor">
            <a:schemeClr val="tx1"/>
          </a:fontRef>
        </p:style>
      </p:cxnSp>
      <p:sp>
        <p:nvSpPr>
          <p:cNvPr id="33" name="Footer Placeholder 8">
            <a:extLst>
              <a:ext uri="{FF2B5EF4-FFF2-40B4-BE49-F238E27FC236}">
                <a16:creationId xmlns:a16="http://schemas.microsoft.com/office/drawing/2014/main" id="{4C660A72-A4F2-4E42-BD73-5548EC0945DB}"/>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pic>
        <p:nvPicPr>
          <p:cNvPr id="34" name="Picture 33">
            <a:extLst>
              <a:ext uri="{FF2B5EF4-FFF2-40B4-BE49-F238E27FC236}">
                <a16:creationId xmlns:a16="http://schemas.microsoft.com/office/drawing/2014/main" id="{97AE3CB2-2A43-48B6-BAB9-B839841764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1374" y="2858740"/>
            <a:ext cx="1092607" cy="1092607"/>
          </a:xfrm>
          <a:prstGeom prst="rect">
            <a:avLst/>
          </a:prstGeom>
        </p:spPr>
      </p:pic>
      <p:pic>
        <p:nvPicPr>
          <p:cNvPr id="6" name="Picture 5">
            <a:extLst>
              <a:ext uri="{FF2B5EF4-FFF2-40B4-BE49-F238E27FC236}">
                <a16:creationId xmlns:a16="http://schemas.microsoft.com/office/drawing/2014/main" id="{89B8EF60-5175-4234-94FD-81B45DDE0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6210" y="2860336"/>
            <a:ext cx="1005694" cy="1005694"/>
          </a:xfrm>
          <a:prstGeom prst="rect">
            <a:avLst/>
          </a:prstGeom>
        </p:spPr>
      </p:pic>
      <p:pic>
        <p:nvPicPr>
          <p:cNvPr id="9" name="Picture 8" descr="A close up of a logo&#10;&#10;Description automatically generated">
            <a:extLst>
              <a:ext uri="{FF2B5EF4-FFF2-40B4-BE49-F238E27FC236}">
                <a16:creationId xmlns:a16="http://schemas.microsoft.com/office/drawing/2014/main" id="{6A68068C-B474-4F57-9A52-292079DA1B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1365" y="2950959"/>
            <a:ext cx="1092607" cy="1092607"/>
          </a:xfrm>
          <a:prstGeom prst="rect">
            <a:avLst/>
          </a:prstGeom>
        </p:spPr>
      </p:pic>
      <p:pic>
        <p:nvPicPr>
          <p:cNvPr id="13" name="Picture 12" descr="A close up of a sign&#10;&#10;Description automatically generated">
            <a:extLst>
              <a:ext uri="{FF2B5EF4-FFF2-40B4-BE49-F238E27FC236}">
                <a16:creationId xmlns:a16="http://schemas.microsoft.com/office/drawing/2014/main" id="{DB0B8A29-7DED-45B1-BA7C-EE2E063F09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8687" y="2833547"/>
            <a:ext cx="1208817" cy="1208817"/>
          </a:xfrm>
          <a:prstGeom prst="rect">
            <a:avLst/>
          </a:prstGeom>
        </p:spPr>
      </p:pic>
      <p:sp>
        <p:nvSpPr>
          <p:cNvPr id="32" name="Rectangle 31">
            <a:extLst>
              <a:ext uri="{FF2B5EF4-FFF2-40B4-BE49-F238E27FC236}">
                <a16:creationId xmlns:a16="http://schemas.microsoft.com/office/drawing/2014/main" id="{8CD69823-5214-487C-BEF5-260C0727302D}"/>
              </a:ext>
            </a:extLst>
          </p:cNvPr>
          <p:cNvSpPr/>
          <p:nvPr/>
        </p:nvSpPr>
        <p:spPr>
          <a:xfrm>
            <a:off x="2768282" y="6778756"/>
            <a:ext cx="6926896" cy="216982"/>
          </a:xfrm>
          <a:prstGeom prst="rect">
            <a:avLst/>
          </a:prstGeom>
        </p:spPr>
        <p:txBody>
          <a:bodyPr wrap="none">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932472" fontAlgn="base">
              <a:lnSpc>
                <a:spcPct val="90000"/>
              </a:lnSpc>
              <a:spcBef>
                <a:spcPct val="0"/>
              </a:spcBef>
              <a:spcAft>
                <a:spcPct val="0"/>
              </a:spcAft>
            </a:pPr>
            <a:r>
              <a:rPr lang="en-US" sz="900">
                <a:solidFill>
                  <a:schemeClr val="accent2"/>
                </a:solidFill>
                <a:ea typeface="Segoe UI" pitchFamily="34" charset="0"/>
                <a:cs typeface="Segoe UI" pitchFamily="34" charset="0"/>
              </a:rPr>
              <a:t>Note: This model is presented for discussion purposes only, is not meant to be a formal or comprehensive industry IT architecture</a:t>
            </a:r>
          </a:p>
        </p:txBody>
      </p:sp>
    </p:spTree>
    <p:extLst>
      <p:ext uri="{BB962C8B-B14F-4D97-AF65-F5344CB8AC3E}">
        <p14:creationId xmlns:p14="http://schemas.microsoft.com/office/powerpoint/2010/main" val="27426274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8F0F63F-E7F2-487B-863B-68CF64B46C40}"/>
              </a:ext>
            </a:extLst>
          </p:cNvPr>
          <p:cNvSpPr/>
          <p:nvPr/>
        </p:nvSpPr>
        <p:spPr bwMode="auto">
          <a:xfrm>
            <a:off x="5628825" y="-658620"/>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A09ABEF1-F7FE-418C-9C2D-101371A8ABF5}"/>
              </a:ext>
            </a:extLst>
          </p:cNvPr>
          <p:cNvSpPr/>
          <p:nvPr/>
        </p:nvSpPr>
        <p:spPr bwMode="auto">
          <a:xfrm rot="2640000">
            <a:off x="7441461" y="4362119"/>
            <a:ext cx="3558574" cy="3574182"/>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93BDFBE2-7A09-4C72-95AA-3B6DD15382C4}"/>
              </a:ext>
            </a:extLst>
          </p:cNvPr>
          <p:cNvSpPr>
            <a:spLocks noGrp="1"/>
          </p:cNvSpPr>
          <p:nvPr>
            <p:ph type="title"/>
          </p:nvPr>
        </p:nvSpPr>
        <p:spPr>
          <a:xfrm>
            <a:off x="464866" y="566928"/>
            <a:ext cx="11533187" cy="830020"/>
          </a:xfrm>
        </p:spPr>
        <p:txBody>
          <a:bodyPr/>
          <a:lstStyle/>
          <a:p>
            <a:r>
              <a:rPr lang="en-US"/>
              <a:t>Common digital gaps in knowing your customers</a:t>
            </a:r>
          </a:p>
        </p:txBody>
      </p:sp>
      <p:sp>
        <p:nvSpPr>
          <p:cNvPr id="7" name="Freeform: Shape 6">
            <a:extLst>
              <a:ext uri="{FF2B5EF4-FFF2-40B4-BE49-F238E27FC236}">
                <a16:creationId xmlns:a16="http://schemas.microsoft.com/office/drawing/2014/main" id="{A4332103-094C-4EE3-839C-B6D5DE325930}"/>
              </a:ext>
            </a:extLst>
          </p:cNvPr>
          <p:cNvSpPr/>
          <p:nvPr/>
        </p:nvSpPr>
        <p:spPr bwMode="auto">
          <a:xfrm>
            <a:off x="7060355" y="1399077"/>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Footer Placeholder 8">
            <a:extLst>
              <a:ext uri="{FF2B5EF4-FFF2-40B4-BE49-F238E27FC236}">
                <a16:creationId xmlns:a16="http://schemas.microsoft.com/office/drawing/2014/main" id="{A26508EC-00B1-4761-896F-1F6C9D500963}"/>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Rectangle 12">
            <a:extLst>
              <a:ext uri="{FF2B5EF4-FFF2-40B4-BE49-F238E27FC236}">
                <a16:creationId xmlns:a16="http://schemas.microsoft.com/office/drawing/2014/main" id="{6CED8538-1E0B-43AC-9787-E42FCE9BE68B}"/>
              </a:ext>
            </a:extLst>
          </p:cNvPr>
          <p:cNvSpPr/>
          <p:nvPr/>
        </p:nvSpPr>
        <p:spPr>
          <a:xfrm>
            <a:off x="1030742" y="2286104"/>
            <a:ext cx="5668675" cy="830997"/>
          </a:xfrm>
          <a:prstGeom prst="rect">
            <a:avLst/>
          </a:prstGeom>
        </p:spPr>
        <p:txBody>
          <a:bodyPr wrap="square">
            <a:spAutoFit/>
          </a:bodyPr>
          <a:lstStyle/>
          <a:p>
            <a:pPr lvl="0" defTabSz="932472" fontAlgn="base">
              <a:spcBef>
                <a:spcPct val="0"/>
              </a:spcBef>
              <a:spcAft>
                <a:spcPts val="3000"/>
              </a:spcAft>
              <a:defRPr/>
            </a:pPr>
            <a:r>
              <a:rPr lang="en-US" sz="2400" dirty="0">
                <a:ea typeface="Segoe UI" pitchFamily="34" charset="0"/>
                <a:cs typeface="Segoe UI" pitchFamily="34" charset="0"/>
              </a:rPr>
              <a:t>Disparate systems don't bring a full view of customer to the sales associates</a:t>
            </a:r>
          </a:p>
        </p:txBody>
      </p:sp>
      <p:sp>
        <p:nvSpPr>
          <p:cNvPr id="14" name="Rectangle 13">
            <a:extLst>
              <a:ext uri="{FF2B5EF4-FFF2-40B4-BE49-F238E27FC236}">
                <a16:creationId xmlns:a16="http://schemas.microsoft.com/office/drawing/2014/main" id="{0BD367E0-0DC6-4466-8215-2234B151D86A}"/>
              </a:ext>
            </a:extLst>
          </p:cNvPr>
          <p:cNvSpPr/>
          <p:nvPr/>
        </p:nvSpPr>
        <p:spPr>
          <a:xfrm>
            <a:off x="1030742" y="3308055"/>
            <a:ext cx="5668675" cy="830997"/>
          </a:xfrm>
          <a:prstGeom prst="rect">
            <a:avLst/>
          </a:prstGeom>
        </p:spPr>
        <p:txBody>
          <a:bodyPr wrap="square">
            <a:spAutoFit/>
          </a:bodyPr>
          <a:lstStyle/>
          <a:p>
            <a:pPr lvl="0" defTabSz="932472" fontAlgn="base">
              <a:spcBef>
                <a:spcPct val="0"/>
              </a:spcBef>
              <a:spcAft>
                <a:spcPts val="3000"/>
              </a:spcAft>
              <a:defRPr/>
            </a:pPr>
            <a:r>
              <a:rPr lang="en-US" sz="2400" dirty="0">
                <a:ea typeface="Segoe UI" pitchFamily="34" charset="0"/>
                <a:cs typeface="Segoe UI" pitchFamily="34" charset="0"/>
              </a:rPr>
              <a:t>Disconnected physical and digital sales channels</a:t>
            </a:r>
          </a:p>
        </p:txBody>
      </p:sp>
      <p:sp>
        <p:nvSpPr>
          <p:cNvPr id="15" name="Rectangle 14">
            <a:extLst>
              <a:ext uri="{FF2B5EF4-FFF2-40B4-BE49-F238E27FC236}">
                <a16:creationId xmlns:a16="http://schemas.microsoft.com/office/drawing/2014/main" id="{74FE8952-6D18-4F01-BFDD-50F324075185}"/>
              </a:ext>
            </a:extLst>
          </p:cNvPr>
          <p:cNvSpPr/>
          <p:nvPr/>
        </p:nvSpPr>
        <p:spPr>
          <a:xfrm>
            <a:off x="1030743" y="4330003"/>
            <a:ext cx="6029612" cy="830997"/>
          </a:xfrm>
          <a:prstGeom prst="rect">
            <a:avLst/>
          </a:prstGeom>
        </p:spPr>
        <p:txBody>
          <a:bodyPr wrap="square">
            <a:spAutoFit/>
          </a:bodyPr>
          <a:lstStyle/>
          <a:p>
            <a:pPr lvl="0" defTabSz="932472" fontAlgn="base">
              <a:spcBef>
                <a:spcPct val="0"/>
              </a:spcBef>
              <a:spcAft>
                <a:spcPts val="3000"/>
              </a:spcAft>
              <a:defRPr/>
            </a:pPr>
            <a:r>
              <a:rPr lang="en-US" sz="2400" dirty="0">
                <a:ea typeface="Segoe UI" pitchFamily="34" charset="0"/>
                <a:cs typeface="Segoe UI" pitchFamily="34" charset="0"/>
              </a:rPr>
              <a:t>Too many isolated data repositories (front-end, back-end, physical, digital)</a:t>
            </a:r>
          </a:p>
        </p:txBody>
      </p:sp>
      <p:cxnSp>
        <p:nvCxnSpPr>
          <p:cNvPr id="16" name="Connector: Elbow 15">
            <a:extLst>
              <a:ext uri="{FF2B5EF4-FFF2-40B4-BE49-F238E27FC236}">
                <a16:creationId xmlns:a16="http://schemas.microsoft.com/office/drawing/2014/main" id="{A1BFDB56-265F-4164-AB26-7FE931232E4B}"/>
              </a:ext>
            </a:extLst>
          </p:cNvPr>
          <p:cNvCxnSpPr>
            <a:cxnSpLocks/>
          </p:cNvCxnSpPr>
          <p:nvPr/>
        </p:nvCxnSpPr>
        <p:spPr>
          <a:xfrm>
            <a:off x="0" y="2075792"/>
            <a:ext cx="914400" cy="420832"/>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62821037-7EDB-415C-9459-C2D25486DEEE}"/>
              </a:ext>
            </a:extLst>
          </p:cNvPr>
          <p:cNvCxnSpPr>
            <a:cxnSpLocks/>
          </p:cNvCxnSpPr>
          <p:nvPr/>
        </p:nvCxnSpPr>
        <p:spPr>
          <a:xfrm>
            <a:off x="0" y="3133987"/>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AA1F67E7-92AA-4A37-BFAE-12697F735ED4}"/>
              </a:ext>
            </a:extLst>
          </p:cNvPr>
          <p:cNvCxnSpPr>
            <a:cxnSpLocks/>
          </p:cNvCxnSpPr>
          <p:nvPr/>
        </p:nvCxnSpPr>
        <p:spPr>
          <a:xfrm>
            <a:off x="0" y="4146458"/>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CC3FD81-E040-4B59-8B8A-F017D29FB662}"/>
              </a:ext>
            </a:extLst>
          </p:cNvPr>
          <p:cNvGrpSpPr/>
          <p:nvPr/>
        </p:nvGrpSpPr>
        <p:grpSpPr>
          <a:xfrm>
            <a:off x="10816644" y="605602"/>
            <a:ext cx="755409" cy="752673"/>
            <a:chOff x="10514085" y="378794"/>
            <a:chExt cx="755409" cy="752673"/>
          </a:xfrm>
        </p:grpSpPr>
        <p:sp>
          <p:nvSpPr>
            <p:cNvPr id="20" name="Oval 42">
              <a:extLst>
                <a:ext uri="{FF2B5EF4-FFF2-40B4-BE49-F238E27FC236}">
                  <a16:creationId xmlns:a16="http://schemas.microsoft.com/office/drawing/2014/main" id="{90B54C4B-B6B9-415F-A48E-FABABCB7B5CB}"/>
                </a:ext>
              </a:extLst>
            </p:cNvPr>
            <p:cNvSpPr/>
            <p:nvPr/>
          </p:nvSpPr>
          <p:spPr bwMode="auto">
            <a:xfrm>
              <a:off x="10514085" y="378794"/>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pic>
          <p:nvPicPr>
            <p:cNvPr id="21" name="Graphic 20">
              <a:extLst>
                <a:ext uri="{FF2B5EF4-FFF2-40B4-BE49-F238E27FC236}">
                  <a16:creationId xmlns:a16="http://schemas.microsoft.com/office/drawing/2014/main" id="{8EF90D13-99D4-44EE-B2D0-BB60314685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88449" y="583562"/>
              <a:ext cx="406681" cy="343137"/>
            </a:xfrm>
            <a:prstGeom prst="rect">
              <a:avLst/>
            </a:prstGeom>
          </p:spPr>
        </p:pic>
      </p:grpSp>
    </p:spTree>
    <p:extLst>
      <p:ext uri="{BB962C8B-B14F-4D97-AF65-F5344CB8AC3E}">
        <p14:creationId xmlns:p14="http://schemas.microsoft.com/office/powerpoint/2010/main" val="36682814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8F0F63F-E7F2-487B-863B-68CF64B46C40}"/>
              </a:ext>
            </a:extLst>
          </p:cNvPr>
          <p:cNvSpPr/>
          <p:nvPr/>
        </p:nvSpPr>
        <p:spPr bwMode="auto">
          <a:xfrm>
            <a:off x="5628825" y="-658620"/>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A09ABEF1-F7FE-418C-9C2D-101371A8ABF5}"/>
              </a:ext>
            </a:extLst>
          </p:cNvPr>
          <p:cNvSpPr/>
          <p:nvPr/>
        </p:nvSpPr>
        <p:spPr bwMode="auto">
          <a:xfrm rot="2640000">
            <a:off x="7441461" y="4362119"/>
            <a:ext cx="3558574" cy="3574182"/>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93BDFBE2-7A09-4C72-95AA-3B6DD15382C4}"/>
              </a:ext>
            </a:extLst>
          </p:cNvPr>
          <p:cNvSpPr>
            <a:spLocks noGrp="1"/>
          </p:cNvSpPr>
          <p:nvPr>
            <p:ph type="title"/>
          </p:nvPr>
        </p:nvSpPr>
        <p:spPr>
          <a:xfrm>
            <a:off x="464866" y="566928"/>
            <a:ext cx="10140789" cy="830020"/>
          </a:xfrm>
        </p:spPr>
        <p:txBody>
          <a:bodyPr/>
          <a:lstStyle/>
          <a:p>
            <a:r>
              <a:rPr lang="en-US"/>
              <a:t>Common digital gaps in empowering your employees</a:t>
            </a:r>
          </a:p>
        </p:txBody>
      </p:sp>
      <p:sp>
        <p:nvSpPr>
          <p:cNvPr id="7" name="Freeform: Shape 6">
            <a:extLst>
              <a:ext uri="{FF2B5EF4-FFF2-40B4-BE49-F238E27FC236}">
                <a16:creationId xmlns:a16="http://schemas.microsoft.com/office/drawing/2014/main" id="{036A7B31-73F0-4634-9BEF-56AD6D12C6AE}"/>
              </a:ext>
            </a:extLst>
          </p:cNvPr>
          <p:cNvSpPr/>
          <p:nvPr/>
        </p:nvSpPr>
        <p:spPr bwMode="auto">
          <a:xfrm>
            <a:off x="7060355" y="1399077"/>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Footer Placeholder 8">
            <a:extLst>
              <a:ext uri="{FF2B5EF4-FFF2-40B4-BE49-F238E27FC236}">
                <a16:creationId xmlns:a16="http://schemas.microsoft.com/office/drawing/2014/main" id="{94746BBA-8B9F-459A-A13C-E58A30847D20}"/>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Rectangle 12">
            <a:extLst>
              <a:ext uri="{FF2B5EF4-FFF2-40B4-BE49-F238E27FC236}">
                <a16:creationId xmlns:a16="http://schemas.microsoft.com/office/drawing/2014/main" id="{36901DC2-4CBE-4FF7-B037-F517ED48148F}"/>
              </a:ext>
            </a:extLst>
          </p:cNvPr>
          <p:cNvSpPr/>
          <p:nvPr/>
        </p:nvSpPr>
        <p:spPr>
          <a:xfrm>
            <a:off x="1030742" y="2289253"/>
            <a:ext cx="5668675" cy="830997"/>
          </a:xfrm>
          <a:prstGeom prst="rect">
            <a:avLst/>
          </a:prstGeom>
        </p:spPr>
        <p:txBody>
          <a:bodyPr wrap="square">
            <a:spAutoFit/>
          </a:bodyPr>
          <a:lstStyle/>
          <a:p>
            <a:pPr lvl="0" defTabSz="932472" fontAlgn="base">
              <a:spcBef>
                <a:spcPct val="0"/>
              </a:spcBef>
              <a:spcAft>
                <a:spcPts val="3000"/>
              </a:spcAft>
              <a:defRPr/>
            </a:pPr>
            <a:r>
              <a:rPr lang="en-US" sz="2400" dirty="0">
                <a:ea typeface="Segoe UI" pitchFamily="34" charset="0"/>
                <a:cs typeface="Segoe UI" pitchFamily="34" charset="0"/>
              </a:rPr>
              <a:t>Too many different tools to accomplish daily administrative tasks</a:t>
            </a:r>
          </a:p>
        </p:txBody>
      </p:sp>
      <p:sp>
        <p:nvSpPr>
          <p:cNvPr id="14" name="Rectangle 13">
            <a:extLst>
              <a:ext uri="{FF2B5EF4-FFF2-40B4-BE49-F238E27FC236}">
                <a16:creationId xmlns:a16="http://schemas.microsoft.com/office/drawing/2014/main" id="{5898B33E-8E94-48E9-A2AC-E34938DDF734}"/>
              </a:ext>
            </a:extLst>
          </p:cNvPr>
          <p:cNvSpPr/>
          <p:nvPr/>
        </p:nvSpPr>
        <p:spPr>
          <a:xfrm>
            <a:off x="1030742" y="3307111"/>
            <a:ext cx="5668675" cy="830997"/>
          </a:xfrm>
          <a:prstGeom prst="rect">
            <a:avLst/>
          </a:prstGeom>
        </p:spPr>
        <p:txBody>
          <a:bodyPr wrap="square">
            <a:spAutoFit/>
          </a:bodyPr>
          <a:lstStyle/>
          <a:p>
            <a:pPr lvl="0" defTabSz="932472" fontAlgn="base">
              <a:spcBef>
                <a:spcPct val="0"/>
              </a:spcBef>
              <a:spcAft>
                <a:spcPts val="3000"/>
              </a:spcAft>
              <a:defRPr/>
            </a:pPr>
            <a:r>
              <a:rPr lang="en-US" sz="2400" dirty="0">
                <a:ea typeface="Segoe UI" pitchFamily="34" charset="0"/>
                <a:cs typeface="Segoe UI" pitchFamily="34" charset="0"/>
              </a:rPr>
              <a:t>Ad hoc manual and error-prone paper-based processes slow down work</a:t>
            </a:r>
          </a:p>
        </p:txBody>
      </p:sp>
      <p:sp>
        <p:nvSpPr>
          <p:cNvPr id="15" name="Rectangle 14">
            <a:extLst>
              <a:ext uri="{FF2B5EF4-FFF2-40B4-BE49-F238E27FC236}">
                <a16:creationId xmlns:a16="http://schemas.microsoft.com/office/drawing/2014/main" id="{0B9790E7-C0BC-4A34-B0B3-F9B0E8748713}"/>
              </a:ext>
            </a:extLst>
          </p:cNvPr>
          <p:cNvSpPr/>
          <p:nvPr/>
        </p:nvSpPr>
        <p:spPr>
          <a:xfrm>
            <a:off x="1030743" y="4330003"/>
            <a:ext cx="6029612" cy="1200329"/>
          </a:xfrm>
          <a:prstGeom prst="rect">
            <a:avLst/>
          </a:prstGeom>
        </p:spPr>
        <p:txBody>
          <a:bodyPr wrap="square">
            <a:spAutoFit/>
          </a:bodyPr>
          <a:lstStyle/>
          <a:p>
            <a:pPr lvl="0" defTabSz="932472" fontAlgn="base">
              <a:spcBef>
                <a:spcPct val="0"/>
              </a:spcBef>
              <a:spcAft>
                <a:spcPts val="3000"/>
              </a:spcAft>
              <a:defRPr/>
            </a:pPr>
            <a:r>
              <a:rPr lang="en-US" sz="2400">
                <a:ea typeface="Segoe UI" pitchFamily="34" charset="0"/>
                <a:cs typeface="Segoe UI" pitchFamily="34" charset="0"/>
              </a:rPr>
              <a:t>Limited customer history data in POS systems (silos between physical and digital channels)</a:t>
            </a:r>
          </a:p>
        </p:txBody>
      </p:sp>
      <p:cxnSp>
        <p:nvCxnSpPr>
          <p:cNvPr id="16" name="Connector: Elbow 15">
            <a:extLst>
              <a:ext uri="{FF2B5EF4-FFF2-40B4-BE49-F238E27FC236}">
                <a16:creationId xmlns:a16="http://schemas.microsoft.com/office/drawing/2014/main" id="{E6620677-D3D2-4538-BCB7-8AE8F35C907F}"/>
              </a:ext>
            </a:extLst>
          </p:cNvPr>
          <p:cNvCxnSpPr>
            <a:cxnSpLocks/>
          </p:cNvCxnSpPr>
          <p:nvPr/>
        </p:nvCxnSpPr>
        <p:spPr>
          <a:xfrm>
            <a:off x="0" y="2078837"/>
            <a:ext cx="914400" cy="420832"/>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C0890583-8D76-4E77-AC21-7B8B078281C8}"/>
              </a:ext>
            </a:extLst>
          </p:cNvPr>
          <p:cNvCxnSpPr>
            <a:cxnSpLocks/>
          </p:cNvCxnSpPr>
          <p:nvPr/>
        </p:nvCxnSpPr>
        <p:spPr>
          <a:xfrm>
            <a:off x="0" y="3131358"/>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C35C081B-195A-4C5B-BE73-0361C46DE3CF}"/>
              </a:ext>
            </a:extLst>
          </p:cNvPr>
          <p:cNvCxnSpPr>
            <a:cxnSpLocks/>
          </p:cNvCxnSpPr>
          <p:nvPr/>
        </p:nvCxnSpPr>
        <p:spPr>
          <a:xfrm>
            <a:off x="0" y="4141733"/>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0E20946-8829-43F1-BB43-ECE6E463C30B}"/>
              </a:ext>
            </a:extLst>
          </p:cNvPr>
          <p:cNvGrpSpPr/>
          <p:nvPr/>
        </p:nvGrpSpPr>
        <p:grpSpPr>
          <a:xfrm>
            <a:off x="10799108" y="605602"/>
            <a:ext cx="755409" cy="752673"/>
            <a:chOff x="5367591" y="1709405"/>
            <a:chExt cx="755409" cy="752673"/>
          </a:xfrm>
        </p:grpSpPr>
        <p:sp>
          <p:nvSpPr>
            <p:cNvPr id="20" name="Oval 35">
              <a:extLst>
                <a:ext uri="{FF2B5EF4-FFF2-40B4-BE49-F238E27FC236}">
                  <a16:creationId xmlns:a16="http://schemas.microsoft.com/office/drawing/2014/main" id="{0CFDD8D6-093F-44E5-A1B8-9514BD69D1CD}"/>
                </a:ext>
              </a:extLst>
            </p:cNvPr>
            <p:cNvSpPr/>
            <p:nvPr/>
          </p:nvSpPr>
          <p:spPr bwMode="auto">
            <a:xfrm>
              <a:off x="5367591" y="1709405"/>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pic>
          <p:nvPicPr>
            <p:cNvPr id="21" name="Graphic 20">
              <a:extLst>
                <a:ext uri="{FF2B5EF4-FFF2-40B4-BE49-F238E27FC236}">
                  <a16:creationId xmlns:a16="http://schemas.microsoft.com/office/drawing/2014/main" id="{D217F0E3-E59E-465A-92D2-E88334CCD8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14307" y="1831376"/>
              <a:ext cx="459265" cy="496006"/>
            </a:xfrm>
            <a:prstGeom prst="rect">
              <a:avLst/>
            </a:prstGeom>
          </p:spPr>
        </p:pic>
      </p:grpSp>
    </p:spTree>
    <p:extLst>
      <p:ext uri="{BB962C8B-B14F-4D97-AF65-F5344CB8AC3E}">
        <p14:creationId xmlns:p14="http://schemas.microsoft.com/office/powerpoint/2010/main" val="355029527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8F0F63F-E7F2-487B-863B-68CF64B46C40}"/>
              </a:ext>
            </a:extLst>
          </p:cNvPr>
          <p:cNvSpPr/>
          <p:nvPr/>
        </p:nvSpPr>
        <p:spPr bwMode="auto">
          <a:xfrm>
            <a:off x="5628825" y="-658620"/>
            <a:ext cx="12158805" cy="12261416"/>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Rectangle: Rounded Corners 8">
            <a:extLst>
              <a:ext uri="{FF2B5EF4-FFF2-40B4-BE49-F238E27FC236}">
                <a16:creationId xmlns:a16="http://schemas.microsoft.com/office/drawing/2014/main" id="{A09ABEF1-F7FE-418C-9C2D-101371A8ABF5}"/>
              </a:ext>
            </a:extLst>
          </p:cNvPr>
          <p:cNvSpPr/>
          <p:nvPr/>
        </p:nvSpPr>
        <p:spPr bwMode="auto">
          <a:xfrm rot="2640000">
            <a:off x="7406802" y="4447904"/>
            <a:ext cx="3392360" cy="3407239"/>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93BDFBE2-7A09-4C72-95AA-3B6DD15382C4}"/>
              </a:ext>
            </a:extLst>
          </p:cNvPr>
          <p:cNvSpPr>
            <a:spLocks noGrp="1"/>
          </p:cNvSpPr>
          <p:nvPr>
            <p:ph type="title"/>
          </p:nvPr>
        </p:nvSpPr>
        <p:spPr>
          <a:xfrm>
            <a:off x="464866" y="566928"/>
            <a:ext cx="10071516" cy="830020"/>
          </a:xfrm>
        </p:spPr>
        <p:txBody>
          <a:bodyPr/>
          <a:lstStyle/>
          <a:p>
            <a:r>
              <a:rPr lang="en-US"/>
              <a:t>Common digital gaps in the intelligent supply chain</a:t>
            </a:r>
          </a:p>
        </p:txBody>
      </p:sp>
      <p:sp>
        <p:nvSpPr>
          <p:cNvPr id="7" name="Freeform: Shape 6">
            <a:extLst>
              <a:ext uri="{FF2B5EF4-FFF2-40B4-BE49-F238E27FC236}">
                <a16:creationId xmlns:a16="http://schemas.microsoft.com/office/drawing/2014/main" id="{996536F1-09B3-45F9-899C-E69D0D26F35D}"/>
              </a:ext>
            </a:extLst>
          </p:cNvPr>
          <p:cNvSpPr/>
          <p:nvPr/>
        </p:nvSpPr>
        <p:spPr bwMode="auto">
          <a:xfrm>
            <a:off x="7060355" y="1399077"/>
            <a:ext cx="5343076" cy="5343076"/>
          </a:xfrm>
          <a:custGeom>
            <a:avLst/>
            <a:gdLst>
              <a:gd name="connsiteX0" fmla="*/ 3033160 w 6237941"/>
              <a:gd name="connsiteY0" fmla="*/ 310 h 6237940"/>
              <a:gd name="connsiteX1" fmla="*/ 3615752 w 6237941"/>
              <a:gd name="connsiteY1" fmla="*/ 223058 h 6237940"/>
              <a:gd name="connsiteX2" fmla="*/ 5983184 w 6237941"/>
              <a:gd name="connsiteY2" fmla="*/ 2463697 h 6237940"/>
              <a:gd name="connsiteX3" fmla="*/ 6014883 w 6237941"/>
              <a:gd name="connsiteY3" fmla="*/ 3615751 h 6237940"/>
              <a:gd name="connsiteX4" fmla="*/ 3774244 w 6237941"/>
              <a:gd name="connsiteY4" fmla="*/ 5983183 h 6237940"/>
              <a:gd name="connsiteX5" fmla="*/ 2622190 w 6237941"/>
              <a:gd name="connsiteY5" fmla="*/ 6014882 h 6237940"/>
              <a:gd name="connsiteX6" fmla="*/ 254758 w 6237941"/>
              <a:gd name="connsiteY6" fmla="*/ 3774243 h 6237940"/>
              <a:gd name="connsiteX7" fmla="*/ 223059 w 6237941"/>
              <a:gd name="connsiteY7" fmla="*/ 2622189 h 6237940"/>
              <a:gd name="connsiteX8" fmla="*/ 2463698 w 6237941"/>
              <a:gd name="connsiteY8" fmla="*/ 254757 h 6237940"/>
              <a:gd name="connsiteX9" fmla="*/ 3033160 w 6237941"/>
              <a:gd name="connsiteY9" fmla="*/ 310 h 623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37941" h="6237940">
                <a:moveTo>
                  <a:pt x="3033160" y="310"/>
                </a:moveTo>
                <a:cubicBezTo>
                  <a:pt x="3241641" y="-5427"/>
                  <a:pt x="3452310" y="68369"/>
                  <a:pt x="3615752" y="223058"/>
                </a:cubicBezTo>
                <a:lnTo>
                  <a:pt x="5983184" y="2463697"/>
                </a:lnTo>
                <a:cubicBezTo>
                  <a:pt x="6310068" y="2773075"/>
                  <a:pt x="6324260" y="3288866"/>
                  <a:pt x="6014883" y="3615751"/>
                </a:cubicBezTo>
                <a:lnTo>
                  <a:pt x="3774244" y="5983183"/>
                </a:lnTo>
                <a:cubicBezTo>
                  <a:pt x="3464866" y="6310067"/>
                  <a:pt x="2949074" y="6324259"/>
                  <a:pt x="2622190" y="6014882"/>
                </a:cubicBezTo>
                <a:lnTo>
                  <a:pt x="254758" y="3774243"/>
                </a:lnTo>
                <a:cubicBezTo>
                  <a:pt x="-72126" y="3464865"/>
                  <a:pt x="-86319" y="2949074"/>
                  <a:pt x="223059" y="2622189"/>
                </a:cubicBezTo>
                <a:lnTo>
                  <a:pt x="2463698" y="254757"/>
                </a:lnTo>
                <a:cubicBezTo>
                  <a:pt x="2618387" y="91315"/>
                  <a:pt x="2824680" y="6046"/>
                  <a:pt x="3033160" y="310"/>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Footer Placeholder 8">
            <a:extLst>
              <a:ext uri="{FF2B5EF4-FFF2-40B4-BE49-F238E27FC236}">
                <a16:creationId xmlns:a16="http://schemas.microsoft.com/office/drawing/2014/main" id="{BA4CC3A7-16F9-4F9B-857B-0FF25766B4AD}"/>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
        <p:nvSpPr>
          <p:cNvPr id="13" name="Rectangle 12">
            <a:extLst>
              <a:ext uri="{FF2B5EF4-FFF2-40B4-BE49-F238E27FC236}">
                <a16:creationId xmlns:a16="http://schemas.microsoft.com/office/drawing/2014/main" id="{E1D2E960-ED22-424A-8061-EA4E37F5130E}"/>
              </a:ext>
            </a:extLst>
          </p:cNvPr>
          <p:cNvSpPr/>
          <p:nvPr/>
        </p:nvSpPr>
        <p:spPr>
          <a:xfrm>
            <a:off x="1030742" y="2289257"/>
            <a:ext cx="5668675" cy="830997"/>
          </a:xfrm>
          <a:prstGeom prst="rect">
            <a:avLst/>
          </a:prstGeom>
        </p:spPr>
        <p:txBody>
          <a:bodyPr wrap="square">
            <a:spAutoFit/>
          </a:bodyPr>
          <a:lstStyle/>
          <a:p>
            <a:pPr defTabSz="932472" fontAlgn="base">
              <a:spcBef>
                <a:spcPct val="0"/>
              </a:spcBef>
              <a:spcAft>
                <a:spcPts val="3000"/>
              </a:spcAft>
              <a:defRPr/>
            </a:pPr>
            <a:r>
              <a:rPr lang="en-US" sz="2400" dirty="0">
                <a:ea typeface="Segoe UI" pitchFamily="34" charset="0"/>
                <a:cs typeface="Segoe UI" pitchFamily="34" charset="0"/>
              </a:rPr>
              <a:t>Current forecast methods can’t keep up with changing customer demand</a:t>
            </a:r>
          </a:p>
        </p:txBody>
      </p:sp>
      <p:sp>
        <p:nvSpPr>
          <p:cNvPr id="14" name="Rectangle 13">
            <a:extLst>
              <a:ext uri="{FF2B5EF4-FFF2-40B4-BE49-F238E27FC236}">
                <a16:creationId xmlns:a16="http://schemas.microsoft.com/office/drawing/2014/main" id="{CD44107B-2AF0-430B-B30B-72D46CABA5D4}"/>
              </a:ext>
            </a:extLst>
          </p:cNvPr>
          <p:cNvSpPr/>
          <p:nvPr/>
        </p:nvSpPr>
        <p:spPr>
          <a:xfrm>
            <a:off x="1030742" y="3317171"/>
            <a:ext cx="5668675" cy="830997"/>
          </a:xfrm>
          <a:prstGeom prst="rect">
            <a:avLst/>
          </a:prstGeom>
        </p:spPr>
        <p:txBody>
          <a:bodyPr wrap="square">
            <a:spAutoFit/>
          </a:bodyPr>
          <a:lstStyle/>
          <a:p>
            <a:pPr defTabSz="932472" fontAlgn="base">
              <a:spcBef>
                <a:spcPct val="0"/>
              </a:spcBef>
              <a:spcAft>
                <a:spcPts val="3000"/>
              </a:spcAft>
              <a:defRPr/>
            </a:pPr>
            <a:r>
              <a:rPr lang="en-US" sz="2400" dirty="0">
                <a:gradFill>
                  <a:gsLst>
                    <a:gs pos="2917">
                      <a:srgbClr val="1A1A1A"/>
                    </a:gs>
                    <a:gs pos="100000">
                      <a:srgbClr val="1A1A1A"/>
                    </a:gs>
                  </a:gsLst>
                  <a:lin ang="5400000" scaled="0"/>
                </a:gradFill>
                <a:latin typeface="Segoe UI" panose="020B0502040204020203" pitchFamily="34" charset="0"/>
                <a:cs typeface="Segoe UI" panose="020B0502040204020203" pitchFamily="34" charset="0"/>
              </a:rPr>
              <a:t>Lack of real-time visibility into upstream back office purchasing decisions</a:t>
            </a:r>
          </a:p>
        </p:txBody>
      </p:sp>
      <p:sp>
        <p:nvSpPr>
          <p:cNvPr id="15" name="Rectangle 14">
            <a:extLst>
              <a:ext uri="{FF2B5EF4-FFF2-40B4-BE49-F238E27FC236}">
                <a16:creationId xmlns:a16="http://schemas.microsoft.com/office/drawing/2014/main" id="{7D71DA99-12E4-405D-A335-A0B04E8DE2E1}"/>
              </a:ext>
            </a:extLst>
          </p:cNvPr>
          <p:cNvSpPr/>
          <p:nvPr/>
        </p:nvSpPr>
        <p:spPr>
          <a:xfrm>
            <a:off x="1030743" y="4350101"/>
            <a:ext cx="6029612" cy="830997"/>
          </a:xfrm>
          <a:prstGeom prst="rect">
            <a:avLst/>
          </a:prstGeom>
        </p:spPr>
        <p:txBody>
          <a:bodyPr wrap="square">
            <a:spAutoFit/>
          </a:bodyPr>
          <a:lstStyle/>
          <a:p>
            <a:pPr lvl="0" defTabSz="932472" fontAlgn="base">
              <a:spcBef>
                <a:spcPct val="0"/>
              </a:spcBef>
              <a:spcAft>
                <a:spcPts val="3000"/>
              </a:spcAft>
              <a:defRPr/>
            </a:pPr>
            <a:r>
              <a:rPr lang="en-US" sz="2400">
                <a:ea typeface="Segoe UI" pitchFamily="34" charset="0"/>
                <a:cs typeface="Segoe UI" pitchFamily="34" charset="0"/>
              </a:rPr>
              <a:t>Disconnected sales channels (physical and digital)</a:t>
            </a:r>
          </a:p>
        </p:txBody>
      </p:sp>
      <p:cxnSp>
        <p:nvCxnSpPr>
          <p:cNvPr id="16" name="Connector: Elbow 15">
            <a:extLst>
              <a:ext uri="{FF2B5EF4-FFF2-40B4-BE49-F238E27FC236}">
                <a16:creationId xmlns:a16="http://schemas.microsoft.com/office/drawing/2014/main" id="{5D24F4BF-EAB4-4E10-B9DF-9A7B59CE1933}"/>
              </a:ext>
            </a:extLst>
          </p:cNvPr>
          <p:cNvCxnSpPr>
            <a:cxnSpLocks/>
          </p:cNvCxnSpPr>
          <p:nvPr/>
        </p:nvCxnSpPr>
        <p:spPr>
          <a:xfrm>
            <a:off x="0" y="2078841"/>
            <a:ext cx="914400" cy="420832"/>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D51A034E-3B95-4D39-B23E-263C506C329D}"/>
              </a:ext>
            </a:extLst>
          </p:cNvPr>
          <p:cNvCxnSpPr>
            <a:cxnSpLocks/>
          </p:cNvCxnSpPr>
          <p:nvPr/>
        </p:nvCxnSpPr>
        <p:spPr>
          <a:xfrm>
            <a:off x="0" y="3141418"/>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91B46A89-8FB8-4F6A-B8E2-EDE22B2A8A6D}"/>
              </a:ext>
            </a:extLst>
          </p:cNvPr>
          <p:cNvCxnSpPr>
            <a:cxnSpLocks/>
          </p:cNvCxnSpPr>
          <p:nvPr/>
        </p:nvCxnSpPr>
        <p:spPr>
          <a:xfrm>
            <a:off x="0" y="3935749"/>
            <a:ext cx="914400" cy="420833"/>
          </a:xfrm>
          <a:prstGeom prst="bentConnector3">
            <a:avLst/>
          </a:prstGeom>
          <a:ln w="19050">
            <a:solidFill>
              <a:srgbClr val="742774"/>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550F60E4-CB75-4604-B0C9-06ABA2D53E3C}"/>
              </a:ext>
            </a:extLst>
          </p:cNvPr>
          <p:cNvGrpSpPr/>
          <p:nvPr/>
        </p:nvGrpSpPr>
        <p:grpSpPr>
          <a:xfrm>
            <a:off x="10813759" y="605602"/>
            <a:ext cx="755409" cy="752673"/>
            <a:chOff x="8488570" y="1902309"/>
            <a:chExt cx="755409" cy="752673"/>
          </a:xfrm>
        </p:grpSpPr>
        <p:sp>
          <p:nvSpPr>
            <p:cNvPr id="20" name="Oval 29">
              <a:extLst>
                <a:ext uri="{FF2B5EF4-FFF2-40B4-BE49-F238E27FC236}">
                  <a16:creationId xmlns:a16="http://schemas.microsoft.com/office/drawing/2014/main" id="{4D5144BB-68BB-43B7-9907-F2DE050CC83C}"/>
                </a:ext>
              </a:extLst>
            </p:cNvPr>
            <p:cNvSpPr/>
            <p:nvPr/>
          </p:nvSpPr>
          <p:spPr bwMode="auto">
            <a:xfrm>
              <a:off x="8488570" y="1902309"/>
              <a:ext cx="755409" cy="752673"/>
            </a:xfrm>
            <a:prstGeom prst="ellipse">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a:spcBef>
                  <a:spcPts val="612"/>
                </a:spcBef>
              </a:pPr>
              <a:endParaRPr lang="en-US" sz="1428">
                <a:solidFill>
                  <a:schemeClr val="tx2"/>
                </a:solidFill>
                <a:cs typeface="Segoe UI Semibold" panose="020B0702040204020203" pitchFamily="34" charset="0"/>
              </a:endParaRPr>
            </a:p>
          </p:txBody>
        </p:sp>
        <p:pic>
          <p:nvPicPr>
            <p:cNvPr id="21" name="Graphic 20">
              <a:extLst>
                <a:ext uri="{FF2B5EF4-FFF2-40B4-BE49-F238E27FC236}">
                  <a16:creationId xmlns:a16="http://schemas.microsoft.com/office/drawing/2014/main" id="{E427A103-AF5C-4FF0-944F-A522FB1BA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93476" y="2058342"/>
              <a:ext cx="345595" cy="442362"/>
            </a:xfrm>
            <a:prstGeom prst="rect">
              <a:avLst/>
            </a:prstGeom>
          </p:spPr>
        </p:pic>
      </p:grpSp>
    </p:spTree>
    <p:extLst>
      <p:ext uri="{BB962C8B-B14F-4D97-AF65-F5344CB8AC3E}">
        <p14:creationId xmlns:p14="http://schemas.microsoft.com/office/powerpoint/2010/main" val="41841159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C62ADD2-2FBF-4333-9D8C-2A9B500CAA2D}"/>
              </a:ext>
            </a:extLst>
          </p:cNvPr>
          <p:cNvSpPr txBox="1">
            <a:spLocks/>
          </p:cNvSpPr>
          <p:nvPr/>
        </p:nvSpPr>
        <p:spPr>
          <a:xfrm>
            <a:off x="275163" y="296897"/>
            <a:ext cx="11887878"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400" b="0" i="0" kern="1200" cap="none" spc="-100" baseline="0">
                <a:ln w="3175">
                  <a:noFill/>
                </a:ln>
                <a:solidFill>
                  <a:srgbClr val="742774"/>
                </a:solidFill>
                <a:effectLst/>
                <a:latin typeface="Segoe UI Semilight" charset="0"/>
                <a:ea typeface="Segoe UI Semilight" charset="0"/>
                <a:cs typeface="Segoe UI Semilight"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2040" b="1" i="0" u="none" strike="noStrike" kern="1200" cap="none" spc="0" normalizeH="0" baseline="0" noProof="0">
              <a:ln>
                <a:noFill/>
              </a:ln>
              <a:solidFill>
                <a:srgbClr val="FFFFFF">
                  <a:lumMod val="25000"/>
                </a:srgbClr>
              </a:solidFill>
              <a:effectLst/>
              <a:uLnTx/>
              <a:uFillTx/>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A188E68B-7E6C-430A-AAD6-38ECF07B0FF5}"/>
              </a:ext>
            </a:extLst>
          </p:cNvPr>
          <p:cNvSpPr>
            <a:spLocks noGrp="1"/>
          </p:cNvSpPr>
          <p:nvPr>
            <p:ph type="title"/>
          </p:nvPr>
        </p:nvSpPr>
        <p:spPr>
          <a:xfrm>
            <a:off x="466344" y="566928"/>
            <a:ext cx="11533187" cy="830020"/>
          </a:xfrm>
        </p:spPr>
        <p:txBody>
          <a:bodyPr/>
          <a:lstStyle/>
          <a:p>
            <a:r>
              <a:rPr lang="en-US" sz="4490" dirty="0"/>
              <a:t>Business and IT status quo</a:t>
            </a:r>
          </a:p>
        </p:txBody>
      </p:sp>
      <p:sp>
        <p:nvSpPr>
          <p:cNvPr id="21" name="Pentagon 2105">
            <a:extLst>
              <a:ext uri="{FF2B5EF4-FFF2-40B4-BE49-F238E27FC236}">
                <a16:creationId xmlns:a16="http://schemas.microsoft.com/office/drawing/2014/main" id="{66C12854-76B7-4422-85C5-A42B47788C21}"/>
              </a:ext>
            </a:extLst>
          </p:cNvPr>
          <p:cNvSpPr/>
          <p:nvPr/>
        </p:nvSpPr>
        <p:spPr bwMode="auto">
          <a:xfrm>
            <a:off x="465137" y="1641417"/>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742774"/>
                </a:solidFill>
                <a:effectLst/>
                <a:uLnTx/>
                <a:uFillTx/>
                <a:latin typeface="Segoe UI"/>
                <a:ea typeface="+mn-ea"/>
                <a:cs typeface="Segoe UI" pitchFamily="34" charset="0"/>
              </a:rPr>
              <a:t>Business Perspective</a:t>
            </a:r>
          </a:p>
        </p:txBody>
      </p:sp>
      <p:sp>
        <p:nvSpPr>
          <p:cNvPr id="23" name="Pentagon 2105">
            <a:extLst>
              <a:ext uri="{FF2B5EF4-FFF2-40B4-BE49-F238E27FC236}">
                <a16:creationId xmlns:a16="http://schemas.microsoft.com/office/drawing/2014/main" id="{24D022EC-B02F-4466-A065-FCB12F1978B0}"/>
              </a:ext>
            </a:extLst>
          </p:cNvPr>
          <p:cNvSpPr/>
          <p:nvPr/>
        </p:nvSpPr>
        <p:spPr bwMode="auto">
          <a:xfrm>
            <a:off x="9250536" y="1641416"/>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742774"/>
                </a:solidFill>
                <a:effectLst/>
                <a:uLnTx/>
                <a:uFillTx/>
                <a:latin typeface="Segoe UI"/>
                <a:ea typeface="+mn-ea"/>
                <a:cs typeface="Segoe UI" pitchFamily="34" charset="0"/>
              </a:rPr>
              <a:t>IT Perspective</a:t>
            </a:r>
          </a:p>
        </p:txBody>
      </p:sp>
      <p:grpSp>
        <p:nvGrpSpPr>
          <p:cNvPr id="4" name="Group 3">
            <a:extLst>
              <a:ext uri="{FF2B5EF4-FFF2-40B4-BE49-F238E27FC236}">
                <a16:creationId xmlns:a16="http://schemas.microsoft.com/office/drawing/2014/main" id="{AC3246F0-1A48-46ED-9AE4-DA14EFAD36FA}"/>
              </a:ext>
            </a:extLst>
          </p:cNvPr>
          <p:cNvGrpSpPr/>
          <p:nvPr/>
        </p:nvGrpSpPr>
        <p:grpSpPr>
          <a:xfrm>
            <a:off x="3181625" y="1374775"/>
            <a:ext cx="6049864" cy="6333623"/>
            <a:chOff x="3181625" y="1374775"/>
            <a:chExt cx="6049864" cy="6333623"/>
          </a:xfrm>
        </p:grpSpPr>
        <p:grpSp>
          <p:nvGrpSpPr>
            <p:cNvPr id="36" name="Group 35">
              <a:extLst>
                <a:ext uri="{FF2B5EF4-FFF2-40B4-BE49-F238E27FC236}">
                  <a16:creationId xmlns:a16="http://schemas.microsoft.com/office/drawing/2014/main" id="{D5095E95-125A-4262-8DCE-83408DC741B7}"/>
                </a:ext>
              </a:extLst>
            </p:cNvPr>
            <p:cNvGrpSpPr/>
            <p:nvPr/>
          </p:nvGrpSpPr>
          <p:grpSpPr>
            <a:xfrm flipH="1">
              <a:off x="3181625" y="2114785"/>
              <a:ext cx="185466" cy="4298246"/>
              <a:chOff x="8905277" y="2114785"/>
              <a:chExt cx="185466" cy="4298246"/>
            </a:xfrm>
          </p:grpSpPr>
          <p:cxnSp>
            <p:nvCxnSpPr>
              <p:cNvPr id="37" name="Straight Connector 36">
                <a:extLst>
                  <a:ext uri="{FF2B5EF4-FFF2-40B4-BE49-F238E27FC236}">
                    <a16:creationId xmlns:a16="http://schemas.microsoft.com/office/drawing/2014/main" id="{109F83B5-110A-4577-942B-286C32B6CF69}"/>
                  </a:ext>
                </a:extLst>
              </p:cNvPr>
              <p:cNvCxnSpPr>
                <a:cxnSpLocks/>
              </p:cNvCxnSpPr>
              <p:nvPr/>
            </p:nvCxnSpPr>
            <p:spPr>
              <a:xfrm>
                <a:off x="8905277" y="2115351"/>
                <a:ext cx="0" cy="4297680"/>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526C38-7C68-43D1-926F-CBC7F6047E94}"/>
                  </a:ext>
                </a:extLst>
              </p:cNvPr>
              <p:cNvCxnSpPr>
                <a:cxnSpLocks/>
              </p:cNvCxnSpPr>
              <p:nvPr/>
            </p:nvCxnSpPr>
            <p:spPr>
              <a:xfrm>
                <a:off x="8905277" y="2114785"/>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EB0E90D-7E72-4B25-A3CD-491BFF1E89F4}"/>
                  </a:ext>
                </a:extLst>
              </p:cNvPr>
              <p:cNvCxnSpPr>
                <a:cxnSpLocks/>
              </p:cNvCxnSpPr>
              <p:nvPr/>
            </p:nvCxnSpPr>
            <p:spPr>
              <a:xfrm>
                <a:off x="8907863"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54C91119-8245-4597-A075-93EECF6E52D4}"/>
                </a:ext>
              </a:extLst>
            </p:cNvPr>
            <p:cNvCxnSpPr>
              <a:cxnSpLocks/>
            </p:cNvCxnSpPr>
            <p:nvPr/>
          </p:nvCxnSpPr>
          <p:spPr>
            <a:xfrm>
              <a:off x="3368298" y="2672296"/>
              <a:ext cx="5536979"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D157255-CC9B-4D0F-9FF3-E6AAEE02A3AE}"/>
                </a:ext>
              </a:extLst>
            </p:cNvPr>
            <p:cNvGrpSpPr/>
            <p:nvPr/>
          </p:nvGrpSpPr>
          <p:grpSpPr>
            <a:xfrm>
              <a:off x="3316720" y="1374775"/>
              <a:ext cx="5914769" cy="6333623"/>
              <a:chOff x="3204987" y="1224874"/>
              <a:chExt cx="5914769" cy="6333623"/>
            </a:xfrm>
          </p:grpSpPr>
          <p:sp>
            <p:nvSpPr>
              <p:cNvPr id="22" name="Rectangle: Rounded Corners 21">
                <a:extLst>
                  <a:ext uri="{FF2B5EF4-FFF2-40B4-BE49-F238E27FC236}">
                    <a16:creationId xmlns:a16="http://schemas.microsoft.com/office/drawing/2014/main" id="{FB113264-FCF5-4B6E-8154-ED68B29A4C55}"/>
                  </a:ext>
                </a:extLst>
              </p:cNvPr>
              <p:cNvSpPr/>
              <p:nvPr/>
            </p:nvSpPr>
            <p:spPr bwMode="auto">
              <a:xfrm rot="2640000">
                <a:off x="3338160" y="4470157"/>
                <a:ext cx="3074854" cy="3088340"/>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3">
                <a:extLst>
                  <a:ext uri="{FF2B5EF4-FFF2-40B4-BE49-F238E27FC236}">
                    <a16:creationId xmlns:a16="http://schemas.microsoft.com/office/drawing/2014/main" id="{03E8AA33-B4D7-43DA-9F6E-E54ECEB117BC}"/>
                  </a:ext>
                </a:extLst>
              </p:cNvPr>
              <p:cNvSpPr/>
              <p:nvPr/>
            </p:nvSpPr>
            <p:spPr bwMode="auto">
              <a:xfrm>
                <a:off x="3204987" y="1224874"/>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Freeform: Shape 24">
                <a:extLst>
                  <a:ext uri="{FF2B5EF4-FFF2-40B4-BE49-F238E27FC236}">
                    <a16:creationId xmlns:a16="http://schemas.microsoft.com/office/drawing/2014/main" id="{FFF46277-075E-434F-BC34-3CDC98089808}"/>
                  </a:ext>
                </a:extLst>
              </p:cNvPr>
              <p:cNvSpPr/>
              <p:nvPr/>
            </p:nvSpPr>
            <p:spPr bwMode="auto">
              <a:xfrm>
                <a:off x="5155016" y="2985935"/>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7B41C5F6-AE79-4CF6-A486-FFD4D37441A1}"/>
                  </a:ext>
                </a:extLst>
              </p:cNvPr>
              <p:cNvSpPr/>
              <p:nvPr/>
            </p:nvSpPr>
            <p:spPr bwMode="auto">
              <a:xfrm rot="2640000">
                <a:off x="6730227" y="1964814"/>
                <a:ext cx="1437859" cy="1444166"/>
              </a:xfrm>
              <a:prstGeom prst="roundRect">
                <a:avLst/>
              </a:prstGeom>
              <a:solidFill>
                <a:schemeClr val="accent4"/>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B48B363B-41F9-430F-BE96-077F73D16226}"/>
                </a:ext>
              </a:extLst>
            </p:cNvPr>
            <p:cNvGrpSpPr/>
            <p:nvPr/>
          </p:nvGrpSpPr>
          <p:grpSpPr>
            <a:xfrm>
              <a:off x="8905277" y="2114785"/>
              <a:ext cx="185466" cy="4298246"/>
              <a:chOff x="8905277" y="2114785"/>
              <a:chExt cx="185466" cy="4298246"/>
            </a:xfrm>
          </p:grpSpPr>
          <p:cxnSp>
            <p:nvCxnSpPr>
              <p:cNvPr id="30" name="Straight Connector 29">
                <a:extLst>
                  <a:ext uri="{FF2B5EF4-FFF2-40B4-BE49-F238E27FC236}">
                    <a16:creationId xmlns:a16="http://schemas.microsoft.com/office/drawing/2014/main" id="{90648081-A0B3-4F44-B236-9E3FCB9B2BDD}"/>
                  </a:ext>
                </a:extLst>
              </p:cNvPr>
              <p:cNvCxnSpPr>
                <a:cxnSpLocks/>
              </p:cNvCxnSpPr>
              <p:nvPr/>
            </p:nvCxnSpPr>
            <p:spPr>
              <a:xfrm>
                <a:off x="8905277" y="2115351"/>
                <a:ext cx="0" cy="4297680"/>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71384C-283B-4913-8E0B-1893B6236331}"/>
                  </a:ext>
                </a:extLst>
              </p:cNvPr>
              <p:cNvCxnSpPr>
                <a:cxnSpLocks/>
              </p:cNvCxnSpPr>
              <p:nvPr/>
            </p:nvCxnSpPr>
            <p:spPr>
              <a:xfrm>
                <a:off x="8905277" y="2114785"/>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2D721-87AF-4558-8CDE-8FBA5683E090}"/>
                  </a:ext>
                </a:extLst>
              </p:cNvPr>
              <p:cNvCxnSpPr>
                <a:cxnSpLocks/>
              </p:cNvCxnSpPr>
              <p:nvPr/>
            </p:nvCxnSpPr>
            <p:spPr>
              <a:xfrm>
                <a:off x="8907863"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32" name="Pentagon 2105">
            <a:extLst>
              <a:ext uri="{FF2B5EF4-FFF2-40B4-BE49-F238E27FC236}">
                <a16:creationId xmlns:a16="http://schemas.microsoft.com/office/drawing/2014/main" id="{40000941-BE76-47A3-8579-B108764B699C}"/>
              </a:ext>
            </a:extLst>
          </p:cNvPr>
          <p:cNvSpPr/>
          <p:nvPr/>
        </p:nvSpPr>
        <p:spPr bwMode="auto">
          <a:xfrm>
            <a:off x="465136" y="1999494"/>
            <a:ext cx="2739851" cy="4438361"/>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Closest to the issue, best understanding of process improvement opportunities</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Want the ability to solve business problems and challenges ourselves</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Agility is key to increasing productivity</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Can’t get access to siloed data in operational technology and IT systems</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Data safety and security are important issues, but so are flexibility and timeliness</a:t>
            </a:r>
          </a:p>
        </p:txBody>
      </p:sp>
      <p:sp>
        <p:nvSpPr>
          <p:cNvPr id="33" name="Pentagon 2105">
            <a:extLst>
              <a:ext uri="{FF2B5EF4-FFF2-40B4-BE49-F238E27FC236}">
                <a16:creationId xmlns:a16="http://schemas.microsoft.com/office/drawing/2014/main" id="{FBAFCC71-F152-437A-BEBA-762D739DCED7}"/>
              </a:ext>
            </a:extLst>
          </p:cNvPr>
          <p:cNvSpPr/>
          <p:nvPr/>
        </p:nvSpPr>
        <p:spPr bwMode="auto">
          <a:xfrm>
            <a:off x="9250536" y="1999494"/>
            <a:ext cx="2739851" cy="4438361"/>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Looking for opportunities to partner with operations but workload is a limiting factor</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Shortage of app developers to build and integrate custom business solutions</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Fast pace of business requires greater flexibility</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Integrating disparate systems and data sources is challenging</a:t>
            </a:r>
          </a:p>
          <a:p>
            <a:pPr marL="0" marR="0" lvl="0" indent="0" algn="l" defTabSz="932742" rtl="0" eaLnBrk="1" fontAlgn="auto" latinLnBrk="0" hangingPunct="1">
              <a:lnSpc>
                <a:spcPct val="100000"/>
              </a:lnSpc>
              <a:spcBef>
                <a:spcPts val="1200"/>
              </a:spcBef>
              <a:spcAft>
                <a:spcPts val="600"/>
              </a:spcAft>
              <a:buClrTx/>
              <a:buSzTx/>
              <a:buFontTx/>
              <a:buNone/>
              <a:tabLst/>
              <a:defRPr/>
            </a:pPr>
            <a:r>
              <a:rPr kumimoji="0" lang="en-US" sz="1600" b="0" i="1" u="none" strike="noStrike" kern="1200" cap="none" spc="0" normalizeH="0" baseline="0" noProof="0">
                <a:ln>
                  <a:noFill/>
                </a:ln>
                <a:solidFill>
                  <a:srgbClr val="3C3C41"/>
                </a:solidFill>
                <a:effectLst/>
                <a:uLnTx/>
                <a:uFillTx/>
                <a:latin typeface="Segoe UI"/>
                <a:ea typeface="+mn-ea"/>
                <a:cs typeface="+mn-cs"/>
              </a:rPr>
              <a:t>Security and compliance are critical issues – a single incident can shut us down</a:t>
            </a:r>
          </a:p>
        </p:txBody>
      </p:sp>
      <p:sp>
        <p:nvSpPr>
          <p:cNvPr id="34" name="Footer Placeholder 8">
            <a:extLst>
              <a:ext uri="{FF2B5EF4-FFF2-40B4-BE49-F238E27FC236}">
                <a16:creationId xmlns:a16="http://schemas.microsoft.com/office/drawing/2014/main" id="{A532220F-C417-4E1B-81C0-09871A67A517}"/>
              </a:ext>
            </a:extLst>
          </p:cNvPr>
          <p:cNvSpPr txBox="1">
            <a:spLocks/>
          </p:cNvSpPr>
          <p:nvPr/>
        </p:nvSpPr>
        <p:spPr>
          <a:xfrm>
            <a:off x="365760" y="676321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361581975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AC62ADD2-2FBF-4333-9D8C-2A9B500CAA2D}"/>
              </a:ext>
            </a:extLst>
          </p:cNvPr>
          <p:cNvSpPr txBox="1">
            <a:spLocks/>
          </p:cNvSpPr>
          <p:nvPr/>
        </p:nvSpPr>
        <p:spPr>
          <a:xfrm>
            <a:off x="275163" y="296897"/>
            <a:ext cx="11887878"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4400" b="0" i="0" kern="1200" cap="none" spc="-100" baseline="0">
                <a:ln w="3175">
                  <a:noFill/>
                </a:ln>
                <a:solidFill>
                  <a:srgbClr val="742774"/>
                </a:solidFill>
                <a:effectLst/>
                <a:latin typeface="Segoe UI Semilight" charset="0"/>
                <a:ea typeface="Segoe UI Semilight" charset="0"/>
                <a:cs typeface="Segoe UI Semilight"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endParaRPr kumimoji="0" lang="en-US" sz="2040" b="1" i="0" u="none" strike="noStrike" kern="1200" cap="none" spc="0" normalizeH="0" baseline="0" noProof="0">
              <a:ln>
                <a:noFill/>
              </a:ln>
              <a:solidFill>
                <a:srgbClr val="FFFFFF">
                  <a:lumMod val="25000"/>
                </a:srgbClr>
              </a:solidFill>
              <a:effectLst/>
              <a:uLnTx/>
              <a:uFillTx/>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A188E68B-7E6C-430A-AAD6-38ECF07B0FF5}"/>
              </a:ext>
            </a:extLst>
          </p:cNvPr>
          <p:cNvSpPr>
            <a:spLocks noGrp="1"/>
          </p:cNvSpPr>
          <p:nvPr>
            <p:ph type="title"/>
          </p:nvPr>
        </p:nvSpPr>
        <p:spPr>
          <a:xfrm>
            <a:off x="466344" y="566928"/>
            <a:ext cx="11533187" cy="830020"/>
          </a:xfrm>
        </p:spPr>
        <p:txBody>
          <a:bodyPr/>
          <a:lstStyle/>
          <a:p>
            <a:r>
              <a:rPr lang="en-US" sz="4490" dirty="0"/>
              <a:t>Democratizing business application creation </a:t>
            </a:r>
          </a:p>
        </p:txBody>
      </p:sp>
      <p:sp>
        <p:nvSpPr>
          <p:cNvPr id="21" name="Pentagon 2105">
            <a:extLst>
              <a:ext uri="{FF2B5EF4-FFF2-40B4-BE49-F238E27FC236}">
                <a16:creationId xmlns:a16="http://schemas.microsoft.com/office/drawing/2014/main" id="{66C12854-76B7-4422-85C5-A42B47788C21}"/>
              </a:ext>
            </a:extLst>
          </p:cNvPr>
          <p:cNvSpPr/>
          <p:nvPr/>
        </p:nvSpPr>
        <p:spPr bwMode="auto">
          <a:xfrm>
            <a:off x="394990" y="2904869"/>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742774"/>
                </a:solidFill>
                <a:effectLst/>
                <a:uLnTx/>
                <a:uFillTx/>
                <a:latin typeface="Segoe UI"/>
                <a:ea typeface="+mn-ea"/>
                <a:cs typeface="Segoe UI" pitchFamily="34" charset="0"/>
              </a:rPr>
              <a:t>Business Perspective</a:t>
            </a:r>
          </a:p>
        </p:txBody>
      </p:sp>
      <p:sp>
        <p:nvSpPr>
          <p:cNvPr id="23" name="Pentagon 2105">
            <a:extLst>
              <a:ext uri="{FF2B5EF4-FFF2-40B4-BE49-F238E27FC236}">
                <a16:creationId xmlns:a16="http://schemas.microsoft.com/office/drawing/2014/main" id="{24D022EC-B02F-4466-A065-FCB12F1978B0}"/>
              </a:ext>
            </a:extLst>
          </p:cNvPr>
          <p:cNvSpPr/>
          <p:nvPr/>
        </p:nvSpPr>
        <p:spPr bwMode="auto">
          <a:xfrm>
            <a:off x="9419562" y="2904869"/>
            <a:ext cx="4410449" cy="453585"/>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742774"/>
                </a:solidFill>
                <a:effectLst/>
                <a:uLnTx/>
                <a:uFillTx/>
                <a:latin typeface="Segoe UI"/>
                <a:ea typeface="+mn-ea"/>
                <a:cs typeface="Segoe UI" pitchFamily="34" charset="0"/>
              </a:rPr>
              <a:t>IT Perspective</a:t>
            </a:r>
          </a:p>
        </p:txBody>
      </p:sp>
      <p:grpSp>
        <p:nvGrpSpPr>
          <p:cNvPr id="29" name="Group 28">
            <a:extLst>
              <a:ext uri="{FF2B5EF4-FFF2-40B4-BE49-F238E27FC236}">
                <a16:creationId xmlns:a16="http://schemas.microsoft.com/office/drawing/2014/main" id="{B48B363B-41F9-430F-BE96-077F73D16226}"/>
              </a:ext>
            </a:extLst>
          </p:cNvPr>
          <p:cNvGrpSpPr/>
          <p:nvPr/>
        </p:nvGrpSpPr>
        <p:grpSpPr>
          <a:xfrm>
            <a:off x="8979955" y="2702644"/>
            <a:ext cx="193643" cy="2344709"/>
            <a:chOff x="8897100" y="4068322"/>
            <a:chExt cx="193643" cy="2344709"/>
          </a:xfrm>
        </p:grpSpPr>
        <p:cxnSp>
          <p:nvCxnSpPr>
            <p:cNvPr id="30" name="Straight Connector 29">
              <a:extLst>
                <a:ext uri="{FF2B5EF4-FFF2-40B4-BE49-F238E27FC236}">
                  <a16:creationId xmlns:a16="http://schemas.microsoft.com/office/drawing/2014/main" id="{90648081-A0B3-4F44-B236-9E3FCB9B2BDD}"/>
                </a:ext>
              </a:extLst>
            </p:cNvPr>
            <p:cNvCxnSpPr>
              <a:cxnSpLocks/>
            </p:cNvCxnSpPr>
            <p:nvPr/>
          </p:nvCxnSpPr>
          <p:spPr>
            <a:xfrm flipH="1">
              <a:off x="8905277" y="4068322"/>
              <a:ext cx="2586" cy="2344709"/>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71384C-283B-4913-8E0B-1893B6236331}"/>
                </a:ext>
              </a:extLst>
            </p:cNvPr>
            <p:cNvCxnSpPr>
              <a:cxnSpLocks/>
            </p:cNvCxnSpPr>
            <p:nvPr/>
          </p:nvCxnSpPr>
          <p:spPr>
            <a:xfrm>
              <a:off x="8897100" y="4072953"/>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2D721-87AF-4558-8CDE-8FBA5683E090}"/>
                </a:ext>
              </a:extLst>
            </p:cNvPr>
            <p:cNvCxnSpPr>
              <a:cxnSpLocks/>
            </p:cNvCxnSpPr>
            <p:nvPr/>
          </p:nvCxnSpPr>
          <p:spPr>
            <a:xfrm>
              <a:off x="8907863"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Pentagon 2105">
            <a:extLst>
              <a:ext uri="{FF2B5EF4-FFF2-40B4-BE49-F238E27FC236}">
                <a16:creationId xmlns:a16="http://schemas.microsoft.com/office/drawing/2014/main" id="{A901B9A1-1756-4D86-8CAB-AB6CAF030B90}"/>
              </a:ext>
            </a:extLst>
          </p:cNvPr>
          <p:cNvSpPr/>
          <p:nvPr/>
        </p:nvSpPr>
        <p:spPr bwMode="auto">
          <a:xfrm>
            <a:off x="394989" y="3544887"/>
            <a:ext cx="2739851" cy="1497768"/>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5757A"/>
                </a:solidFill>
                <a:effectLst/>
                <a:uLnTx/>
                <a:uFillTx/>
                <a:latin typeface="Segoe UI"/>
                <a:ea typeface="+mn-ea"/>
                <a:cs typeface="+mn-cs"/>
              </a:rPr>
              <a:t>Empower your </a:t>
            </a:r>
            <a:r>
              <a:rPr kumimoji="0" lang="en-US" sz="2000" b="1" i="0" u="none" strike="noStrike" kern="1200" cap="none" spc="0" normalizeH="0" baseline="0" noProof="0">
                <a:ln>
                  <a:noFill/>
                </a:ln>
                <a:solidFill>
                  <a:srgbClr val="3C3C41"/>
                </a:solidFill>
                <a:effectLst/>
                <a:uLnTx/>
                <a:uFillTx/>
                <a:latin typeface="Segoe UI"/>
                <a:ea typeface="+mn-ea"/>
                <a:cs typeface="+mn-cs"/>
              </a:rPr>
              <a:t>business experts </a:t>
            </a:r>
            <a:r>
              <a:rPr kumimoji="0" lang="en-US" sz="2000" b="0" i="0" u="none" strike="noStrike" kern="1200" cap="none" spc="0" normalizeH="0" baseline="0" noProof="0">
                <a:ln>
                  <a:noFill/>
                </a:ln>
                <a:solidFill>
                  <a:srgbClr val="75757A"/>
                </a:solidFill>
                <a:effectLst/>
                <a:uLnTx/>
                <a:uFillTx/>
                <a:latin typeface="Segoe UI"/>
                <a:ea typeface="+mn-ea"/>
                <a:cs typeface="+mn-cs"/>
              </a:rPr>
              <a:t>to create the apps they need to solve workflow and process challenges themselves</a:t>
            </a:r>
          </a:p>
        </p:txBody>
      </p:sp>
      <p:sp>
        <p:nvSpPr>
          <p:cNvPr id="33" name="Pentagon 2105">
            <a:extLst>
              <a:ext uri="{FF2B5EF4-FFF2-40B4-BE49-F238E27FC236}">
                <a16:creationId xmlns:a16="http://schemas.microsoft.com/office/drawing/2014/main" id="{2AC165B4-512D-4A80-A1B4-F6E34B359A85}"/>
              </a:ext>
            </a:extLst>
          </p:cNvPr>
          <p:cNvSpPr/>
          <p:nvPr/>
        </p:nvSpPr>
        <p:spPr bwMode="auto">
          <a:xfrm>
            <a:off x="9419562" y="3529647"/>
            <a:ext cx="2739851" cy="1566539"/>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5757A"/>
                </a:solidFill>
                <a:effectLst/>
                <a:uLnTx/>
                <a:uFillTx/>
                <a:latin typeface="Segoe UI"/>
                <a:ea typeface="+mn-ea"/>
                <a:cs typeface="+mn-cs"/>
              </a:rPr>
              <a:t>Enable</a:t>
            </a:r>
            <a:r>
              <a:rPr kumimoji="0" lang="en-US" sz="2000" b="0" i="0" u="none" strike="noStrike" kern="1200" cap="none" spc="0" normalizeH="0" baseline="0" noProof="0">
                <a:ln>
                  <a:noFill/>
                </a:ln>
                <a:solidFill>
                  <a:srgbClr val="E1D3E1"/>
                </a:solidFill>
                <a:effectLst/>
                <a:uLnTx/>
                <a:uFillTx/>
                <a:latin typeface="Segoe UI"/>
                <a:ea typeface="+mn-ea"/>
                <a:cs typeface="+mn-cs"/>
              </a:rPr>
              <a:t> </a:t>
            </a:r>
            <a:r>
              <a:rPr kumimoji="0" lang="en-US" sz="2000" b="1" i="0" u="none" strike="noStrike" kern="1200" cap="none" spc="0" normalizeH="0" baseline="0" noProof="0">
                <a:ln>
                  <a:noFill/>
                </a:ln>
                <a:solidFill>
                  <a:srgbClr val="3C3C41"/>
                </a:solidFill>
                <a:effectLst/>
                <a:uLnTx/>
                <a:uFillTx/>
                <a:latin typeface="Segoe UI"/>
                <a:ea typeface="+mn-ea"/>
                <a:cs typeface="+mn-cs"/>
              </a:rPr>
              <a:t>IT</a:t>
            </a:r>
            <a:r>
              <a:rPr kumimoji="0" lang="en-US" sz="2000" b="1" i="0" u="none" strike="noStrike" kern="1200" cap="none" spc="0" normalizeH="0" baseline="0" noProof="0">
                <a:ln>
                  <a:noFill/>
                </a:ln>
                <a:solidFill>
                  <a:srgbClr val="EBEBEB"/>
                </a:solidFill>
                <a:effectLst/>
                <a:uLnTx/>
                <a:uFillTx/>
                <a:latin typeface="Segoe UI"/>
                <a:ea typeface="+mn-ea"/>
                <a:cs typeface="+mn-cs"/>
              </a:rPr>
              <a:t> </a:t>
            </a:r>
            <a:r>
              <a:rPr kumimoji="0" lang="en-US" sz="2000" b="0" i="0" u="none" strike="noStrike" kern="1200" cap="none" spc="0" normalizeH="0" baseline="0" noProof="0">
                <a:ln>
                  <a:noFill/>
                </a:ln>
                <a:solidFill>
                  <a:srgbClr val="75757A"/>
                </a:solidFill>
                <a:effectLst/>
                <a:uLnTx/>
                <a:uFillTx/>
                <a:latin typeface="Segoe UI"/>
                <a:ea typeface="+mn-ea"/>
                <a:cs typeface="+mn-cs"/>
              </a:rPr>
              <a:t>to securely maintain/control data and govern business apps, while reducing application development backlog</a:t>
            </a:r>
          </a:p>
        </p:txBody>
      </p:sp>
      <p:sp>
        <p:nvSpPr>
          <p:cNvPr id="34" name="Footer Placeholder 8">
            <a:extLst>
              <a:ext uri="{FF2B5EF4-FFF2-40B4-BE49-F238E27FC236}">
                <a16:creationId xmlns:a16="http://schemas.microsoft.com/office/drawing/2014/main" id="{DADAC497-A393-4D45-A24B-728F22786035}"/>
              </a:ext>
            </a:extLst>
          </p:cNvPr>
          <p:cNvSpPr txBox="1">
            <a:spLocks/>
          </p:cNvSpPr>
          <p:nvPr/>
        </p:nvSpPr>
        <p:spPr>
          <a:xfrm>
            <a:off x="369093"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65000"/>
                  </a:srgbClr>
                </a:solidFill>
                <a:effectLst/>
                <a:uLnTx/>
                <a:uFillTx/>
                <a:latin typeface="Segoe UI"/>
                <a:ea typeface="+mn-ea"/>
                <a:cs typeface="+mn-cs"/>
              </a:rPr>
              <a:t>© Microsoft Corporation                                                                                  								                         PowerApps</a:t>
            </a:r>
          </a:p>
        </p:txBody>
      </p:sp>
      <p:grpSp>
        <p:nvGrpSpPr>
          <p:cNvPr id="48" name="Group 47">
            <a:extLst>
              <a:ext uri="{FF2B5EF4-FFF2-40B4-BE49-F238E27FC236}">
                <a16:creationId xmlns:a16="http://schemas.microsoft.com/office/drawing/2014/main" id="{583C83C4-8134-4B42-8B70-6FD2873A5D9F}"/>
              </a:ext>
            </a:extLst>
          </p:cNvPr>
          <p:cNvGrpSpPr/>
          <p:nvPr/>
        </p:nvGrpSpPr>
        <p:grpSpPr>
          <a:xfrm>
            <a:off x="3371117" y="2723899"/>
            <a:ext cx="185466" cy="2323693"/>
            <a:chOff x="3195937" y="1536647"/>
            <a:chExt cx="185466" cy="2323693"/>
          </a:xfrm>
        </p:grpSpPr>
        <p:grpSp>
          <p:nvGrpSpPr>
            <p:cNvPr id="36" name="Group 35">
              <a:extLst>
                <a:ext uri="{FF2B5EF4-FFF2-40B4-BE49-F238E27FC236}">
                  <a16:creationId xmlns:a16="http://schemas.microsoft.com/office/drawing/2014/main" id="{D5095E95-125A-4262-8DCE-83408DC741B7}"/>
                </a:ext>
              </a:extLst>
            </p:cNvPr>
            <p:cNvGrpSpPr/>
            <p:nvPr/>
          </p:nvGrpSpPr>
          <p:grpSpPr>
            <a:xfrm flipH="1">
              <a:off x="3198523" y="1536647"/>
              <a:ext cx="182880" cy="2323454"/>
              <a:chOff x="8905277" y="1521718"/>
              <a:chExt cx="182880" cy="2323454"/>
            </a:xfrm>
          </p:grpSpPr>
          <p:cxnSp>
            <p:nvCxnSpPr>
              <p:cNvPr id="37" name="Straight Connector 36">
                <a:extLst>
                  <a:ext uri="{FF2B5EF4-FFF2-40B4-BE49-F238E27FC236}">
                    <a16:creationId xmlns:a16="http://schemas.microsoft.com/office/drawing/2014/main" id="{109F83B5-110A-4577-942B-286C32B6CF69}"/>
                  </a:ext>
                </a:extLst>
              </p:cNvPr>
              <p:cNvCxnSpPr>
                <a:cxnSpLocks/>
              </p:cNvCxnSpPr>
              <p:nvPr/>
            </p:nvCxnSpPr>
            <p:spPr>
              <a:xfrm flipH="1">
                <a:off x="8905277" y="1521718"/>
                <a:ext cx="0" cy="2323454"/>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526C38-7C68-43D1-926F-CBC7F6047E94}"/>
                  </a:ext>
                </a:extLst>
              </p:cNvPr>
              <p:cNvCxnSpPr>
                <a:cxnSpLocks/>
              </p:cNvCxnSpPr>
              <p:nvPr/>
            </p:nvCxnSpPr>
            <p:spPr>
              <a:xfrm>
                <a:off x="8905277" y="1521718"/>
                <a:ext cx="182880" cy="1003"/>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949C73AB-EB79-4FA1-B55A-62431272E33B}"/>
                </a:ext>
              </a:extLst>
            </p:cNvPr>
            <p:cNvCxnSpPr>
              <a:cxnSpLocks/>
            </p:cNvCxnSpPr>
            <p:nvPr/>
          </p:nvCxnSpPr>
          <p:spPr>
            <a:xfrm flipH="1">
              <a:off x="3195937" y="3860270"/>
              <a:ext cx="182880" cy="70"/>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07389C9D-3D43-442E-80DB-CD083E9B0D24}"/>
              </a:ext>
            </a:extLst>
          </p:cNvPr>
          <p:cNvGrpSpPr/>
          <p:nvPr/>
        </p:nvGrpSpPr>
        <p:grpSpPr>
          <a:xfrm>
            <a:off x="3181625" y="1374775"/>
            <a:ext cx="6049864" cy="6333623"/>
            <a:chOff x="3181625" y="1374775"/>
            <a:chExt cx="6049864" cy="6333623"/>
          </a:xfrm>
        </p:grpSpPr>
        <p:cxnSp>
          <p:nvCxnSpPr>
            <p:cNvPr id="71" name="Straight Connector 70">
              <a:extLst>
                <a:ext uri="{FF2B5EF4-FFF2-40B4-BE49-F238E27FC236}">
                  <a16:creationId xmlns:a16="http://schemas.microsoft.com/office/drawing/2014/main" id="{54F622B4-FA21-4097-A59E-D15ABCFA43D0}"/>
                </a:ext>
              </a:extLst>
            </p:cNvPr>
            <p:cNvCxnSpPr>
              <a:cxnSpLocks/>
            </p:cNvCxnSpPr>
            <p:nvPr/>
          </p:nvCxnSpPr>
          <p:spPr>
            <a:xfrm flipH="1">
              <a:off x="3181625" y="6405732"/>
              <a:ext cx="182880" cy="566"/>
            </a:xfrm>
            <a:prstGeom prst="line">
              <a:avLst/>
            </a:prstGeom>
            <a:ln w="19050">
              <a:solidFill>
                <a:schemeClr val="accent4">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8AD99E42-1103-45AE-AE25-32A714B7258A}"/>
                </a:ext>
              </a:extLst>
            </p:cNvPr>
            <p:cNvGrpSpPr/>
            <p:nvPr/>
          </p:nvGrpSpPr>
          <p:grpSpPr>
            <a:xfrm>
              <a:off x="3316720" y="1374775"/>
              <a:ext cx="5914769" cy="6333623"/>
              <a:chOff x="3204987" y="1224874"/>
              <a:chExt cx="5914769" cy="6333623"/>
            </a:xfrm>
          </p:grpSpPr>
          <p:sp>
            <p:nvSpPr>
              <p:cNvPr id="65" name="Rectangle: Rounded Corners 64">
                <a:extLst>
                  <a:ext uri="{FF2B5EF4-FFF2-40B4-BE49-F238E27FC236}">
                    <a16:creationId xmlns:a16="http://schemas.microsoft.com/office/drawing/2014/main" id="{B38EF97B-CF69-4A14-ABBD-ED540AF9306F}"/>
                  </a:ext>
                </a:extLst>
              </p:cNvPr>
              <p:cNvSpPr/>
              <p:nvPr/>
            </p:nvSpPr>
            <p:spPr bwMode="auto">
              <a:xfrm rot="2640000">
                <a:off x="3338160" y="4470157"/>
                <a:ext cx="3074854" cy="3088340"/>
              </a:xfrm>
              <a:prstGeom prst="roundRect">
                <a:avLst/>
              </a:prstGeom>
              <a:solidFill>
                <a:schemeClr val="accent5"/>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Freeform: Shape 65">
                <a:extLst>
                  <a:ext uri="{FF2B5EF4-FFF2-40B4-BE49-F238E27FC236}">
                    <a16:creationId xmlns:a16="http://schemas.microsoft.com/office/drawing/2014/main" id="{D2E2BA76-9E40-43C6-BD06-5B7126F7B5AA}"/>
                  </a:ext>
                </a:extLst>
              </p:cNvPr>
              <p:cNvSpPr/>
              <p:nvPr/>
            </p:nvSpPr>
            <p:spPr bwMode="auto">
              <a:xfrm>
                <a:off x="3204987" y="1224874"/>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3"/>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Freeform: Shape 66">
                <a:extLst>
                  <a:ext uri="{FF2B5EF4-FFF2-40B4-BE49-F238E27FC236}">
                    <a16:creationId xmlns:a16="http://schemas.microsoft.com/office/drawing/2014/main" id="{CA29CBAD-299E-48EA-9B00-23374002E0D5}"/>
                  </a:ext>
                </a:extLst>
              </p:cNvPr>
              <p:cNvSpPr/>
              <p:nvPr/>
            </p:nvSpPr>
            <p:spPr bwMode="auto">
              <a:xfrm>
                <a:off x="5155016" y="2985935"/>
                <a:ext cx="3964740" cy="3998199"/>
              </a:xfrm>
              <a:custGeom>
                <a:avLst/>
                <a:gdLst>
                  <a:gd name="connsiteX0" fmla="*/ 7442472 w 12158805"/>
                  <a:gd name="connsiteY0" fmla="*/ 185 h 12261416"/>
                  <a:gd name="connsiteX1" fmla="*/ 8304805 w 12158805"/>
                  <a:gd name="connsiteY1" fmla="*/ 339867 h 12261416"/>
                  <a:gd name="connsiteX2" fmla="*/ 11789050 w 12158805"/>
                  <a:gd name="connsiteY2" fmla="*/ 3704564 h 12261416"/>
                  <a:gd name="connsiteX3" fmla="*/ 11818939 w 12158805"/>
                  <a:gd name="connsiteY3" fmla="*/ 5416851 h 12261416"/>
                  <a:gd name="connsiteX4" fmla="*/ 5566287 w 12158805"/>
                  <a:gd name="connsiteY4" fmla="*/ 11891661 h 12261416"/>
                  <a:gd name="connsiteX5" fmla="*/ 3854000 w 12158805"/>
                  <a:gd name="connsiteY5" fmla="*/ 11921549 h 12261416"/>
                  <a:gd name="connsiteX6" fmla="*/ 369755 w 12158805"/>
                  <a:gd name="connsiteY6" fmla="*/ 8556853 h 12261416"/>
                  <a:gd name="connsiteX7" fmla="*/ 339866 w 12158805"/>
                  <a:gd name="connsiteY7" fmla="*/ 6844566 h 12261416"/>
                  <a:gd name="connsiteX8" fmla="*/ 6592518 w 12158805"/>
                  <a:gd name="connsiteY8" fmla="*/ 369755 h 12261416"/>
                  <a:gd name="connsiteX9" fmla="*/ 7442472 w 12158805"/>
                  <a:gd name="connsiteY9" fmla="*/ 185 h 1226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58805" h="12261416">
                    <a:moveTo>
                      <a:pt x="7442472" y="185"/>
                    </a:moveTo>
                    <a:cubicBezTo>
                      <a:pt x="7752335" y="-5223"/>
                      <a:pt x="8064261" y="107577"/>
                      <a:pt x="8304805" y="339867"/>
                    </a:cubicBezTo>
                    <a:lnTo>
                      <a:pt x="11789050" y="3704564"/>
                    </a:lnTo>
                    <a:cubicBezTo>
                      <a:pt x="12270138" y="4169145"/>
                      <a:pt x="12283520" y="4935763"/>
                      <a:pt x="11818939" y="5416851"/>
                    </a:cubicBezTo>
                    <a:lnTo>
                      <a:pt x="5566287" y="11891661"/>
                    </a:lnTo>
                    <a:cubicBezTo>
                      <a:pt x="5101705" y="12372749"/>
                      <a:pt x="4335088" y="12386130"/>
                      <a:pt x="3854000" y="11921549"/>
                    </a:cubicBezTo>
                    <a:lnTo>
                      <a:pt x="369755" y="8556853"/>
                    </a:lnTo>
                    <a:cubicBezTo>
                      <a:pt x="-111333" y="8092271"/>
                      <a:pt x="-124715" y="7325654"/>
                      <a:pt x="339866" y="6844566"/>
                    </a:cubicBezTo>
                    <a:lnTo>
                      <a:pt x="6592518" y="369755"/>
                    </a:lnTo>
                    <a:cubicBezTo>
                      <a:pt x="6824809" y="129211"/>
                      <a:pt x="7132609" y="5594"/>
                      <a:pt x="7442472" y="185"/>
                    </a:cubicBezTo>
                    <a:close/>
                  </a:path>
                </a:pathLst>
              </a:custGeom>
              <a:blipFill>
                <a:blip r:embed="rId4"/>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ectangle: Rounded Corners 67">
                <a:extLst>
                  <a:ext uri="{FF2B5EF4-FFF2-40B4-BE49-F238E27FC236}">
                    <a16:creationId xmlns:a16="http://schemas.microsoft.com/office/drawing/2014/main" id="{B5270072-5B81-4D14-9BA4-AEC3CDADDB70}"/>
                  </a:ext>
                </a:extLst>
              </p:cNvPr>
              <p:cNvSpPr/>
              <p:nvPr/>
            </p:nvSpPr>
            <p:spPr bwMode="auto">
              <a:xfrm rot="2640000">
                <a:off x="6730227" y="1964814"/>
                <a:ext cx="1437859" cy="1444166"/>
              </a:xfrm>
              <a:prstGeom prst="roundRect">
                <a:avLst/>
              </a:prstGeom>
              <a:solidFill>
                <a:schemeClr val="accent4"/>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Tree>
    <p:extLst>
      <p:ext uri="{BB962C8B-B14F-4D97-AF65-F5344CB8AC3E}">
        <p14:creationId xmlns:p14="http://schemas.microsoft.com/office/powerpoint/2010/main" val="249371930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3EB7-E4F8-46BF-9DFD-3FB8B11C72C5}"/>
              </a:ext>
            </a:extLst>
          </p:cNvPr>
          <p:cNvSpPr>
            <a:spLocks noGrp="1"/>
          </p:cNvSpPr>
          <p:nvPr>
            <p:ph type="title"/>
          </p:nvPr>
        </p:nvSpPr>
        <p:spPr>
          <a:xfrm>
            <a:off x="466344" y="566928"/>
            <a:ext cx="11533187" cy="830020"/>
          </a:xfrm>
        </p:spPr>
        <p:txBody>
          <a:bodyPr rIns="0"/>
          <a:lstStyle/>
          <a:p>
            <a:r>
              <a:rPr lang="en-US" sz="4100" dirty="0"/>
              <a:t>Innovate faster with a low-code/no-code platform</a:t>
            </a:r>
          </a:p>
        </p:txBody>
      </p:sp>
      <p:sp>
        <p:nvSpPr>
          <p:cNvPr id="5" name="Text Placeholder 4">
            <a:extLst>
              <a:ext uri="{FF2B5EF4-FFF2-40B4-BE49-F238E27FC236}">
                <a16:creationId xmlns:a16="http://schemas.microsoft.com/office/drawing/2014/main" id="{68FA3F71-575C-435D-914B-AA102F8D8A60}"/>
              </a:ext>
            </a:extLst>
          </p:cNvPr>
          <p:cNvSpPr>
            <a:spLocks noGrp="1"/>
          </p:cNvSpPr>
          <p:nvPr>
            <p:ph type="body" sz="quarter" idx="4294967295"/>
          </p:nvPr>
        </p:nvSpPr>
        <p:spPr>
          <a:xfrm>
            <a:off x="465137" y="2021773"/>
            <a:ext cx="3872595" cy="4385816"/>
          </a:xfrm>
        </p:spPr>
        <p:txBody>
          <a:bodyPr/>
          <a:lstStyle/>
          <a:p>
            <a:pPr>
              <a:spcAft>
                <a:spcPts val="3000"/>
              </a:spcAft>
            </a:pPr>
            <a:r>
              <a:rPr lang="en-US" sz="2000" b="1">
                <a:solidFill>
                  <a:schemeClr val="accent4"/>
                </a:solidFill>
                <a:latin typeface="+mn-lt"/>
              </a:rPr>
              <a:t>Reduce time &amp; cost </a:t>
            </a:r>
            <a:r>
              <a:rPr lang="en-US" sz="2000">
                <a:solidFill>
                  <a:schemeClr val="tx1"/>
                </a:solidFill>
                <a:latin typeface="+mn-lt"/>
              </a:rPr>
              <a:t>building business applications</a:t>
            </a:r>
          </a:p>
          <a:p>
            <a:pPr>
              <a:spcAft>
                <a:spcPts val="3000"/>
              </a:spcAft>
            </a:pPr>
            <a:r>
              <a:rPr lang="en-US" sz="2000" b="1">
                <a:solidFill>
                  <a:schemeClr val="accent4"/>
                </a:solidFill>
                <a:latin typeface="+mn-lt"/>
              </a:rPr>
              <a:t>Drive system-of-record to a single view </a:t>
            </a:r>
            <a:r>
              <a:rPr lang="en-US" sz="2000">
                <a:solidFill>
                  <a:schemeClr val="tx1"/>
                </a:solidFill>
                <a:latin typeface="+mn-lt"/>
              </a:rPr>
              <a:t>to simplify your business processes and remove silos in your company</a:t>
            </a:r>
          </a:p>
          <a:p>
            <a:pPr>
              <a:spcAft>
                <a:spcPts val="3000"/>
              </a:spcAft>
            </a:pPr>
            <a:r>
              <a:rPr lang="en-US" sz="2000" b="1">
                <a:solidFill>
                  <a:schemeClr val="accent4"/>
                </a:solidFill>
                <a:latin typeface="+mn-lt"/>
              </a:rPr>
              <a:t>Enrich your apps </a:t>
            </a:r>
            <a:r>
              <a:rPr lang="en-US" sz="2000">
                <a:solidFill>
                  <a:schemeClr val="tx1"/>
                </a:solidFill>
                <a:latin typeface="+mn-lt"/>
              </a:rPr>
              <a:t>connecting to your most critical business data</a:t>
            </a:r>
            <a:br>
              <a:rPr lang="en-US" sz="2000">
                <a:solidFill>
                  <a:schemeClr val="tx1"/>
                </a:solidFill>
                <a:latin typeface="+mn-lt"/>
              </a:rPr>
            </a:br>
            <a:r>
              <a:rPr lang="en-US" sz="2000">
                <a:solidFill>
                  <a:schemeClr val="tx1"/>
                </a:solidFill>
                <a:latin typeface="+mn-lt"/>
              </a:rPr>
              <a:t>and automating </a:t>
            </a:r>
          </a:p>
          <a:p>
            <a:endParaRPr lang="en-US" sz="1800" b="1">
              <a:latin typeface="+mn-lt"/>
            </a:endParaRPr>
          </a:p>
        </p:txBody>
      </p:sp>
      <p:pic>
        <p:nvPicPr>
          <p:cNvPr id="4" name="Picture 3" descr="A screenshot of a computer screen&#10;&#10;Description generated with very high confidence">
            <a:extLst>
              <a:ext uri="{FF2B5EF4-FFF2-40B4-BE49-F238E27FC236}">
                <a16:creationId xmlns:a16="http://schemas.microsoft.com/office/drawing/2014/main" id="{25283FEE-EF6A-46CB-94A2-21225F7809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047" y="1866744"/>
            <a:ext cx="11316118" cy="3818713"/>
          </a:xfrm>
          <a:prstGeom prst="rect">
            <a:avLst/>
          </a:prstGeom>
          <a:ln>
            <a:noFill/>
          </a:ln>
          <a:effectLst>
            <a:outerShdw blurRad="292100" dist="38100" dir="3600000" sx="102000" sy="102000" algn="tl" rotWithShape="0">
              <a:prstClr val="black">
                <a:alpha val="30000"/>
              </a:prstClr>
            </a:outerShdw>
          </a:effectLst>
        </p:spPr>
      </p:pic>
      <p:sp>
        <p:nvSpPr>
          <p:cNvPr id="6" name="Footer Placeholder 8">
            <a:extLst>
              <a:ext uri="{FF2B5EF4-FFF2-40B4-BE49-F238E27FC236}">
                <a16:creationId xmlns:a16="http://schemas.microsoft.com/office/drawing/2014/main" id="{1C30BABD-4582-4C9D-849A-E9A92B9F010E}"/>
              </a:ext>
            </a:extLst>
          </p:cNvPr>
          <p:cNvSpPr txBox="1">
            <a:spLocks/>
          </p:cNvSpPr>
          <p:nvPr/>
        </p:nvSpPr>
        <p:spPr>
          <a:xfrm>
            <a:off x="365760" y="6766560"/>
            <a:ext cx="11819049" cy="120651"/>
          </a:xfrm>
          <a:prstGeom prst="rect">
            <a:avLst/>
          </a:prstGeom>
        </p:spPr>
        <p:txBody>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en-US" sz="700">
                <a:solidFill>
                  <a:schemeClr val="bg1">
                    <a:lumMod val="65000"/>
                  </a:schemeClr>
                </a:solidFill>
              </a:rPr>
              <a:t>© Microsoft Corporation                                                                                  								                         PowerApps</a:t>
            </a:r>
          </a:p>
        </p:txBody>
      </p:sp>
    </p:spTree>
    <p:extLst>
      <p:ext uri="{BB962C8B-B14F-4D97-AF65-F5344CB8AC3E}">
        <p14:creationId xmlns:p14="http://schemas.microsoft.com/office/powerpoint/2010/main" val="356617840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ynamics 365">
  <a:themeElements>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p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EF47BD7-F710-45A9-8AE8-D03654F6711E}" vid="{3CF6A8A8-DA63-4A8A-A544-BAFFF90A76C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YNAMICS 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58F16991-67E1-438E-9D07-09042BE577E1}" vid="{9C36F859-5B6F-48B5-806B-0F2A9C9D20E4}"/>
    </a:ext>
  </a:extLst>
</a:theme>
</file>

<file path=ppt/theme/theme3.xml><?xml version="1.0" encoding="utf-8"?>
<a:theme xmlns:a="http://schemas.openxmlformats.org/drawingml/2006/main" name="WW_M&amp;O_Metro_2012_Template_16x9_v02">
  <a:themeElements>
    <a:clrScheme name="5-30032 Kim Larson PPT template">
      <a:dk1>
        <a:srgbClr val="000000"/>
      </a:dk1>
      <a:lt1>
        <a:srgbClr val="FFFFFF"/>
      </a:lt1>
      <a:dk2>
        <a:srgbClr val="00BCF2"/>
      </a:dk2>
      <a:lt2>
        <a:srgbClr val="D2D2D2"/>
      </a:lt2>
      <a:accent1>
        <a:srgbClr val="0072C6"/>
      </a:accent1>
      <a:accent2>
        <a:srgbClr val="009E49"/>
      </a:accent2>
      <a:accent3>
        <a:srgbClr val="FF8C00"/>
      </a:accent3>
      <a:accent4>
        <a:srgbClr val="00BCF2"/>
      </a:accent4>
      <a:accent5>
        <a:srgbClr val="BA141A"/>
      </a:accent5>
      <a:accent6>
        <a:srgbClr val="7FBA00"/>
      </a:accent6>
      <a:hlink>
        <a:srgbClr val="000000"/>
      </a:hlink>
      <a:folHlink>
        <a:srgbClr val="0000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050"/>
        </a:solidFill>
        <a:ln>
          <a:solidFill>
            <a:schemeClr val="bg1">
              <a:lumMod val="50000"/>
            </a:schemeClr>
          </a:solidFill>
          <a:headEnd type="none" w="med" len="med"/>
          <a:tailEnd type="none" w="med" len="med"/>
        </a:ln>
        <a:effectLst/>
        <a:scene3d>
          <a:camera prst="orthographicFront" fov="0">
            <a:rot lat="0" lon="0" rev="0"/>
          </a:camera>
          <a:lightRig rig="glow" dir="t">
            <a:rot lat="0" lon="0" rev="6360000"/>
          </a:lightRig>
        </a:scene3d>
        <a:sp3d contourW="1000" prstMaterial="flat">
          <a:contourClr>
            <a:srgbClr val="2D6FB9">
              <a:satMod val="300000"/>
            </a:srgbClr>
          </a:contourClr>
        </a:sp3d>
      </a:spPr>
      <a:bodyPr rot="0" spcFirstLastPara="0" vertOverflow="overflow" horzOverflow="overflow" vert="horz" wrap="square" lIns="60496" tIns="40330" rIns="60496" bIns="40330" numCol="1" spcCol="0" rtlCol="0" fromWordArt="0" anchor="ctr" anchorCtr="0" forceAA="0" compatLnSpc="1">
        <a:prstTxWarp prst="textNoShape">
          <a:avLst/>
        </a:prstTxWarp>
        <a:noAutofit/>
      </a:bodyPr>
      <a:lstStyle>
        <a:defPPr algn="ctr" defTabSz="806359" fontAlgn="base">
          <a:spcBef>
            <a:spcPct val="0"/>
          </a:spcBef>
          <a:spcAft>
            <a:spcPct val="0"/>
          </a:spcAft>
          <a:defRPr sz="900" kern="0" dirty="0" smtClean="0">
            <a:solidFill>
              <a:srgbClr val="FFFFFF"/>
            </a:solidFill>
            <a:latin typeface="Segoe" pitchFamily="34" charset="0"/>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90000"/>
          </a:lnSpc>
          <a:defRPr sz="2400" spc="-7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5_WHITE TEMPLATE">
  <a:themeElements>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lgn="ctr" defTabSz="932472" fontAlgn="base">
          <a:spcBef>
            <a:spcPct val="0"/>
          </a:spcBef>
          <a:spcAft>
            <a:spcPct val="0"/>
          </a:spcAft>
          <a:defRPr sz="2000" dirty="0" err="1" smtClean="0">
            <a:solidFill>
              <a:schemeClr val="tx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146304" tIns="91440" rIns="146304" bIns="91440" rtlCol="0" anchor="t">
        <a:no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Dynamics365_template_16-9_DARK_BLUE_2017" id="{8FB303E4-D316-EC41-9A70-82CB8DE19F07}" vid="{199F96B1-A9C6-C248-867E-D36ABDDB8BCF}"/>
    </a:ext>
  </a:extLst>
</a:theme>
</file>

<file path=ppt/theme/theme5.xml><?xml version="1.0" encoding="utf-8"?>
<a:theme xmlns:a="http://schemas.openxmlformats.org/drawingml/2006/main" name="Server and Cloud 2013">
  <a:themeElements>
    <a:clrScheme name="Custom 1">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5465D01F-9AE6-47ED-AC67-4D8944814AA9}"/>
    </a:ext>
  </a:extLst>
</a:theme>
</file>

<file path=ppt/theme/theme6.xml><?xml version="1.0" encoding="utf-8"?>
<a:theme xmlns:a="http://schemas.openxmlformats.org/drawingml/2006/main" name="1_Dynamics 365">
  <a:themeElements>
    <a:clrScheme name="Custom 1">
      <a:dk1>
        <a:srgbClr val="3C3C41"/>
      </a:dk1>
      <a:lt1>
        <a:srgbClr val="FFFFFF"/>
      </a:lt1>
      <a:dk2>
        <a:srgbClr val="742774"/>
      </a:dk2>
      <a:lt2>
        <a:srgbClr val="FFFFFF"/>
      </a:lt2>
      <a:accent1>
        <a:srgbClr val="EBEBEB"/>
      </a:accent1>
      <a:accent2>
        <a:srgbClr val="75757A"/>
      </a:accent2>
      <a:accent3>
        <a:srgbClr val="3C3C41"/>
      </a:accent3>
      <a:accent4>
        <a:srgbClr val="742774"/>
      </a:accent4>
      <a:accent5>
        <a:srgbClr val="E1D3E1"/>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p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EF47BD7-F710-45A9-8AE8-D03654F6711E}" vid="{3CF6A8A8-DA63-4A8A-A544-BAFFF90A76CB}"/>
    </a:ext>
  </a:extLst>
</a:theme>
</file>

<file path=ppt/theme/theme7.xml><?xml version="1.0" encoding="utf-8"?>
<a:theme xmlns:a="http://schemas.openxmlformats.org/drawingml/2006/main" name="1_WHITE TEMPLATE">
  <a:themeElements>
    <a:clrScheme name="ST_Illustration_White_Blue">
      <a:dk1>
        <a:srgbClr val="1A1A1A"/>
      </a:dk1>
      <a:lt1>
        <a:srgbClr val="FFFFFF"/>
      </a:lt1>
      <a:dk2>
        <a:srgbClr val="0D0D0D"/>
      </a:dk2>
      <a:lt2>
        <a:srgbClr val="D2D2D2"/>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General (Light bulb)" id="{24E0CD72-0154-43FE-AD35-47366C03611E}" vid="{D5831358-A7FF-44A6-A8E2-CAC8BB800FFD}"/>
    </a:ext>
  </a:extLst>
</a:theme>
</file>

<file path=ppt/theme/theme8.xml><?xml version="1.0" encoding="utf-8"?>
<a:theme xmlns:a="http://schemas.openxmlformats.org/drawingml/2006/main" name="10_50191_Microsoft_Business_Application_Summit">
  <a:themeElements>
    <a:clrScheme name="Custom 11">
      <a:dk1>
        <a:srgbClr val="1A1A1A"/>
      </a:dk1>
      <a:lt1>
        <a:srgbClr val="FFFFFF"/>
      </a:lt1>
      <a:dk2>
        <a:srgbClr val="0D0D0D"/>
      </a:dk2>
      <a:lt2>
        <a:srgbClr val="E6E6E6"/>
      </a:lt2>
      <a:accent1>
        <a:srgbClr val="394453"/>
      </a:accent1>
      <a:accent2>
        <a:srgbClr val="00B6C3"/>
      </a:accent2>
      <a:accent3>
        <a:srgbClr val="737373"/>
      </a:accent3>
      <a:accent4>
        <a:srgbClr val="002050"/>
      </a:accent4>
      <a:accent5>
        <a:srgbClr val="D2D2D2"/>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siness_Application_Summit_16x9_Template_v03.potx" id="{AD01BDBA-9F91-4073-BD87-544D94789112}" vid="{DB23DB25-5606-4B86-8858-C6DB2523E9D0}"/>
    </a:ext>
  </a:extLst>
</a:theme>
</file>

<file path=ppt/theme/theme9.xml><?xml version="1.0" encoding="utf-8"?>
<a:theme xmlns:a="http://schemas.openxmlformats.org/drawingml/2006/main" name="CloudOS">
  <a:themeElements>
    <a:clrScheme name="Custom 4">
      <a:dk1>
        <a:srgbClr val="68217A"/>
      </a:dk1>
      <a:lt1>
        <a:srgbClr val="FFFFFF"/>
      </a:lt1>
      <a:dk2>
        <a:srgbClr val="68217A"/>
      </a:dk2>
      <a:lt2>
        <a:srgbClr val="D2D2D2"/>
      </a:lt2>
      <a:accent1>
        <a:srgbClr val="68217A"/>
      </a:accent1>
      <a:accent2>
        <a:srgbClr val="68217A"/>
      </a:accent2>
      <a:accent3>
        <a:srgbClr val="68217A"/>
      </a:accent3>
      <a:accent4>
        <a:srgbClr val="68217A"/>
      </a:accent4>
      <a:accent5>
        <a:srgbClr val="68217A"/>
      </a:accent5>
      <a:accent6>
        <a:srgbClr val="68217A"/>
      </a:accent6>
      <a:hlink>
        <a:srgbClr val="68217A"/>
      </a:hlink>
      <a:folHlink>
        <a:srgbClr val="68217A"/>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TB_Template_16-9_Sept2013_v12.potx" id="{9C7765DE-A674-4011-A212-5D742AF30369}" vid="{81192D97-C069-469D-919F-BDBFA53A12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L100 Pitch deck than enables presenters to articulate the value of PowerApps for Retail customers. Audience: Microsoft AEs, SSPs, TSPs, ATSs.</DocumentDescription>
    <od9986d31974458fb3007746ec0bce5f xmlns="230e9df3-be65-4c73-a93b-d1236ebd677e">
      <Terms xmlns="http://schemas.microsoft.com/office/infopath/2007/PartnerControls"/>
    </od9986d31974458fb3007746ec0bce5f>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customer presentations</TermName>
          <TermId xmlns="http://schemas.microsoft.com/office/infopath/2007/PartnerControls">18e9ae94-e321-4eea-82d2-ad5b2f470f3c</TermId>
        </TermInfo>
      </Terms>
    </hd9637eefc984b85b6097c6374e15725>
    <k20e0dfa74bf4e44818db03027b0ccd8 xmlns="230e9df3-be65-4c73-a93b-d1236ebd677e">
      <Terms xmlns="http://schemas.microsoft.com/office/infopath/2007/PartnerControls"/>
    </k20e0dfa74bf4e44818db03027b0ccd8>
    <Owner xmlns="230e9df3-be65-4c73-a93b-d1236ebd677e">
      <UserInfo>
        <DisplayName>Enrique Plaza Garcia</DisplayName>
        <AccountId>6165</AccountId>
        <AccountType/>
      </UserInfo>
    </Owner>
    <PublishDate xmlns="230E9DF3-BE65-4C73-A93B-D1236EBD677E">2019-02-07T08:00:00+00:00</PublishDate>
    <k21a64daf20d4502b2796a1c6b8ce6c8 xmlns="230e9df3-be65-4c73-a93b-d1236ebd677e">
      <Terms xmlns="http://schemas.microsoft.com/office/infopath/2007/PartnerControls">
        <TermInfo xmlns="http://schemas.microsoft.com/office/infopath/2007/PartnerControls">
          <TermName xmlns="http://schemas.microsoft.com/office/infopath/2007/PartnerControls">retail sector</TermName>
          <TermId xmlns="http://schemas.microsoft.com/office/infopath/2007/PartnerControls">9ae6ef23-8d8a-476f-aa52-b499c395f362</TermId>
        </TermInfo>
      </Terms>
    </k21a64daf20d4502b2796a1c6b8ce6c8>
    <GenericHTML1 xmlns="230e9df3-be65-4c73-a93b-d1236ebd677e" xsi:nil="true"/>
    <Expire_x0020_Review xmlns="230e9df3-be65-4c73-a93b-d1236ebd677e">2020-02-07T08:00:00+00:00</Expire_x0020_Review>
    <l3c3ea61849e4288a8acc49bb5388e8c xmlns="230e9df3-be65-4c73-a93b-d1236ebd677e">
      <Terms xmlns="http://schemas.microsoft.com/office/infopath/2007/PartnerControls"/>
    </l3c3ea61849e4288a8acc49bb5388e8c>
    <ConfidentialityTaxHTField0 xmlns="230e9df3-be65-4c73-a93b-d1236ebd677e">
      <Terms xmlns="http://schemas.microsoft.com/office/infopath/2007/PartnerControls">
        <TermInfo xmlns="http://schemas.microsoft.com/office/infopath/2007/PartnerControls">
          <TermName xmlns="http://schemas.microsoft.com/office/infopath/2007/PartnerControls">customer ready</TermName>
          <TermId xmlns="http://schemas.microsoft.com/office/infopath/2007/PartnerControls">8986c41d-21c5-4f8f-8a12-ea4625b46858</TermId>
        </TermInfo>
      </Terms>
    </ConfidentialityTaxHTField0>
    <Blog_x0020_Name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Dynamics Domain</TermName>
          <TermId xmlns="http://schemas.microsoft.com/office/infopath/2007/PartnerControls">c9ee6292-a1e2-403c-bbb9-76077437e5b5</TermId>
        </TermInfo>
        <TermInfo xmlns="http://schemas.microsoft.com/office/infopath/2007/PartnerControls">
          <TermName xmlns="http://schemas.microsoft.com/office/infopath/2007/PartnerControls">Microsoft Business Solutions</TermName>
          <TermId xmlns="http://schemas.microsoft.com/office/infopath/2007/PartnerControls">659377a4-c7bd-435e-b683-bdae8524bc80</TermId>
        </TermInfo>
        <TermInfo xmlns="http://schemas.microsoft.com/office/infopath/2007/PartnerControls">
          <TermName xmlns="http://schemas.microsoft.com/office/infopath/2007/PartnerControls">Business Applications Domain</TermName>
          <TermId xmlns="http://schemas.microsoft.com/office/infopath/2007/PartnerControls">610af3f5-b43d-455a-97a7-f917993f5652</TermId>
        </TermInfo>
      </Terms>
    </eb54ac91059940029a3cc8a4ff5af673>
    <FolderExtensions xmlns="230e9df3-be65-4c73-a93b-d1236ebd677e" xsi:nil="true"/>
    <MediaServiceKeyPoints xmlns="1c7e1a94-f886-43f0-af7a-031cdfff3ff3" xsi:nil="true"/>
    <PublishingPageContent xmlns="http://schemas.microsoft.com/sharepoint/v3" xsi:nil="true"/>
    <ContentID xmlns="230e9df3-be65-4c73-a93b-d1236ebd677e" xsi:nil="true"/>
    <Coowner xmlns="230e9df3-be65-4c73-a93b-d1236ebd677e">
      <UserInfo>
        <DisplayName>i:0#.f|membership|v-camcoo@microsoft.com</DisplayName>
        <AccountId>134669</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PowerApps</TermName>
          <TermId xmlns="http://schemas.microsoft.com/office/infopath/2007/PartnerControls">c2b7c9b5-267e-4ead-becc-03446bde7831</TermId>
        </TermInfo>
      </Terms>
    </bf80e81150e248c48aa8cffdf0021a1f>
    <ec5b2ad5c27b45fb8a00a1f27c7ce1ae xmlns="230e9df3-be65-4c73-a93b-d1236ebd677e">
      <Terms xmlns="http://schemas.microsoft.com/office/infopath/2007/PartnerControls"/>
    </ec5b2ad5c27b45fb8a00a1f27c7ce1ae>
    <m6d26e40ac264097a006193f92232ece xmlns="230e9df3-be65-4c73-a93b-d1236ebd677e">
      <Terms xmlns="http://schemas.microsoft.com/office/infopath/2007/PartnerControls">
        <TermInfo xmlns="http://schemas.microsoft.com/office/infopath/2007/PartnerControls">
          <TermName xmlns="http://schemas.microsoft.com/office/infopath/2007/PartnerControls">100</TermName>
          <TermId xmlns="http://schemas.microsoft.com/office/infopath/2007/PartnerControls">7d022d07-ff67-4af8-910d-8ea6b46b5908</TermId>
        </TermInfo>
      </Terms>
    </m6d26e40ac264097a006193f92232ece>
    <b60f8d2dbb984f349d80d8196897f4d3 xmlns="230e9df3-be65-4c73-a93b-d1236ebd677e">
      <Terms xmlns="http://schemas.microsoft.com/office/infopath/2007/PartnerControls"/>
    </b60f8d2dbb984f349d80d8196897f4d3>
    <Thumbnail1 xmlns="230e9df3-be65-4c73-a93b-d1236ebd677e">
      <Url xsi:nil="true"/>
      <Description xsi:nil="true"/>
    </Thumbnail1>
    <i0d941ee1e744ffea7aeee9924c91cbb xmlns="230e9df3-be65-4c73-a93b-d1236ebd677e">
      <Terms xmlns="http://schemas.microsoft.com/office/infopath/2007/PartnerControls">
        <TermInfo xmlns="http://schemas.microsoft.com/office/infopath/2007/PartnerControls">
          <TermName xmlns="http://schemas.microsoft.com/office/infopath/2007/PartnerControls">Microsoft Power platform</TermName>
          <TermId xmlns="http://schemas.microsoft.com/office/infopath/2007/PartnerControls">89e3aef7-17c4-4d94-8911-f58a28f8fed8</TermId>
        </TermInfo>
      </Terms>
    </i0d941ee1e744ffea7aeee9924c91cbb>
    <RoutingRuleDescription xmlns="http://schemas.microsoft.com/sharepoint/v3" xsi:nil="true"/>
    <PublishingExpirationDate xmlns="http://schemas.microsoft.com/sharepoint/v3" xsi:nil="true"/>
    <ga0c0bf70a6644469c61b3efa7025301 xmlns="230e9df3-be65-4c73-a93b-d1236ebd677e">
      <Terms xmlns="http://schemas.microsoft.com/office/infopath/2007/PartnerControls"/>
    </ga0c0bf70a6644469c61b3efa7025301>
    <ReportOwner xmlns="http://schemas.microsoft.com/sharepoint/v3">
      <UserInfo>
        <DisplayName/>
        <AccountId xsi:nil="true"/>
        <AccountType/>
      </UserInfo>
    </ReportOwner>
    <i1b478372f814787abd313030b81fcb2 xmlns="230e9df3-be65-4c73-a93b-d1236ebd677e">
      <Terms xmlns="http://schemas.microsoft.com/office/infopath/2007/PartnerControls"/>
    </i1b478372f814787abd313030b81fcb2>
    <TaxKeywordTaxHTField xmlns="230e9df3-be65-4c73-a93b-d1236ebd677e">
      <Terms xmlns="http://schemas.microsoft.com/office/infopath/2007/PartnerControls"/>
    </TaxKeywordTaxHTField>
    <b4224c12c78d42ea9b214de0badf8358 xmlns="230e9df3-be65-4c73-a93b-d1236ebd677e">
      <Terms xmlns="http://schemas.microsoft.com/office/infopath/2007/PartnerControls"/>
    </b4224c12c78d42ea9b214de0badf8358>
    <TaxCatchAll xmlns="230e9df3-be65-4c73-a93b-d1236ebd677e">
      <Value>16</Value>
      <Value>2548</Value>
      <Value>14</Value>
      <Value>217</Value>
      <Value>454</Value>
      <Value>453</Value>
      <Value>2321</Value>
      <Value>2743</Value>
      <Value>1104</Value>
    </TaxCatchAll>
    <Update_x0020_Parent_x0020_Child_x0020_Relation_x0020_for_x0020_KCDOCs2 xmlns="1c7e1a94-f886-43f0-af7a-031cdfff3ff3">
      <Url xsi:nil="true"/>
      <Description xsi:nil="true"/>
    </Update_x0020_Parent_x0020_Child_x0020_Relation_x0020_for_x0020_KCDOCs2>
    <mb88723863e1404388ba3733387d48df xmlns="230e9df3-be65-4c73-a93b-d1236ebd677e">
      <Terms xmlns="http://schemas.microsoft.com/office/infopath/2007/PartnerControls"/>
    </mb88723863e1404388ba3733387d48df>
    <ParentID1 xmlns="230e9df3-be65-4c73-a93b-d1236ebd677e">G01KC-2-3225</ParentID1>
    <kf34bcdc8fc34e479d3f94c6210e8e27 xmlns="230e9df3-be65-4c73-a93b-d1236ebd677e">
      <Terms xmlns="http://schemas.microsoft.com/office/infopath/2007/PartnerControls"/>
    </kf34bcdc8fc34e479d3f94c6210e8e27>
    <m6c7b4717b6346e6a075a59dd47eac69 xmlns="230e9df3-be65-4c73-a93b-d1236ebd677e">
      <Terms xmlns="http://schemas.microsoft.com/office/infopath/2007/PartnerControls"/>
    </m6c7b4717b6346e6a075a59dd47eac69>
    <GenericText2 xmlns="230e9df3-be65-4c73-a93b-d1236ebd677e" xsi:nil="true"/>
    <_dlc_DocId xmlns="230e9df3-be65-4c73-a93b-d1236ebd677e">G01KC-1878465518-3236</_dlc_DocId>
    <_dlc_DocIdUrl xmlns="230e9df3-be65-4c73-a93b-d1236ebd677e">
      <Url>https://microsoft.sharepoint.com/sites/Infopedia_G01KC/_layouts/15/DocIdRedir.aspx?ID=G01KC-1878465518-3236</Url>
      <Description>G01KC-1878465518-3236</Description>
    </_dlc_DocIdUrl>
    <_dlc_ExpireDateSaved xmlns="http://schemas.microsoft.com/sharepoint/v3" xsi:nil="true"/>
    <_dlc_ExpireDate xmlns="http://schemas.microsoft.com/sharepoint/v3">2020-02-07T08:00:00+00:00</_dlc_ExpireDate>
  </documentManagement>
</p:properties>
</file>

<file path=customXml/item3.xml><?xml version="1.0" encoding="utf-8"?>
<?mso-contentType ?>
<p:Policy xmlns:p="office.server.policy" id="" local="true">
  <p:Name>SMSG KM Open Document</p:Name>
  <p:Description/>
  <p:Statement/>
  <p:PolicyItems>
    <p:PolicyItem featureId="Microsoft.Office.RecordsManagement.PolicyFeatures.Expiration" staticId="0x0101000E4CB7077FEE4FF7AE86D4A500EEC780030016C849C62B10EB41ACA8C7EEDEF40BB2006A83F15B98C1FD4E8D76F6993277120D|-2104630519" UniqueId="7644ab00-0194-4713-bed7-07a1a8370af3">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0</number>
                  <property>Expire_x0020_Review</property>
                  <propertyId>4efb7b69-53dd-4711-a372-96a7c80c7a38</propertyId>
                  <period>days</period>
                </formula>
                <action type="action" id="Microsoft.Office.RecordsManagement.PolicyFeatures.Expiration.Action.MoveToRecycleBin"/>
              </data>
            </stages>
          </Schedule>
        </Schedules>
      </p:CustomData>
    </p:PolicyItem>
  </p:PolicyItems>
</p:Policy>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SMSG KM Open Document" ma:contentTypeID="0x0101000E4CB7077FEE4FF7AE86D4A500EEC780030016C849C62B10EB41ACA8C7EEDEF40BB2006A83F15B98C1FD4E8D76F6993277120D" ma:contentTypeVersion="38" ma:contentTypeDescription="" ma:contentTypeScope="" ma:versionID="67564889c4edbe644622d8bd7b5042b3">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xmlns:ns5="1c7e1a94-f886-43f0-af7a-031cdfff3ff3" targetNamespace="http://schemas.microsoft.com/office/2006/metadata/properties" ma:root="true" ma:fieldsID="6f1ab7102a0af8c4d9fc81f48a852585" ns1:_="" ns2:_="" ns3:_="" ns4:_="" ns5:_="">
    <xsd:import namespace="http://schemas.microsoft.com/sharepoint/v3"/>
    <xsd:import namespace="230e9df3-be65-4c73-a93b-d1236ebd677e"/>
    <xsd:import namespace="230E9DF3-BE65-4C73-A93B-D1236EBD677E"/>
    <xsd:import namespace="b3bc04a5-d503-43b1-b98c-a8cf663329d9"/>
    <xsd:import namespace="1c7e1a94-f886-43f0-af7a-031cdfff3ff3"/>
    <xsd:element name="properties">
      <xsd:complexType>
        <xsd:sequence>
          <xsd:element name="documentManagement">
            <xsd:complexType>
              <xsd:all>
                <xsd:element ref="ns1:RoutingRuleDescription" minOccurs="0"/>
                <xsd:element ref="ns2:DocumentDescription" minOccurs="0"/>
                <xsd:element ref="ns2:Owner" minOccurs="0"/>
                <xsd:element ref="ns3:PublishDate" minOccurs="0"/>
                <xsd:element ref="ns2:Expire_x0020_Review"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_dlc_DocIdPersistId" minOccurs="0"/>
                <xsd:element ref="ns2:eb54ac91059940029a3cc8a4ff5af673" minOccurs="0"/>
                <xsd:element ref="ns1:ReportOwner" minOccurs="0"/>
                <xsd:element ref="ns2:bf80e81150e248c48aa8cffdf0021a1f" minOccurs="0"/>
                <xsd:element ref="ns2:od9986d31974458fb3007746ec0bce5f" minOccurs="0"/>
                <xsd:element ref="ns2:k21a64daf20d4502b2796a1c6b8ce6c8" minOccurs="0"/>
                <xsd:element ref="ns2:ef109fd36bcf4bcd9dd945731030600b" minOccurs="0"/>
                <xsd:element ref="ns2:hd9637eefc984b85b6097c6374e15725" minOccurs="0"/>
                <xsd:element ref="ns2:ga0c0bf70a6644469c61b3efa7025301" minOccurs="0"/>
                <xsd:element ref="ns2:i1b478372f814787abd313030b81fcb2" minOccurs="0"/>
                <xsd:element ref="ns2:i0d941ee1e744ffea7aeee9924c91cbb" minOccurs="0"/>
                <xsd:element ref="ns2:m6d26e40ac264097a006193f92232ece" minOccurs="0"/>
                <xsd:element ref="ns2:kf34bcdc8fc34e479d3f94c6210e8e27" minOccurs="0"/>
                <xsd:element ref="ns2:mb88723863e1404388ba3733387d48df" minOccurs="0"/>
                <xsd:element ref="ns2:TaxCatchAll" minOccurs="0"/>
                <xsd:element ref="ns2:k20e0dfa74bf4e44818db03027b0ccd8" minOccurs="0"/>
                <xsd:element ref="ns2:l3c3ea61849e4288a8acc49bb5388e8c" minOccurs="0"/>
                <xsd:element ref="ns2:ec5b2ad5c27b45fb8a00a1f27c7ce1ae" minOccurs="0"/>
                <xsd:element ref="ns2:TaxCatchAllLabel" minOccurs="0"/>
                <xsd:element ref="ns2:b60f8d2dbb984f349d80d8196897f4d3" minOccurs="0"/>
                <xsd:element ref="ns2:TaxKeywordTaxHTField" minOccurs="0"/>
                <xsd:element ref="ns2:m6c7b4717b6346e6a075a59dd47eac69" minOccurs="0"/>
                <xsd:element ref="ns2:ConfidentialityTaxHTField0" minOccurs="0"/>
                <xsd:element ref="ns2:b4224c12c78d42ea9b214de0badf8358" minOccurs="0"/>
                <xsd:element ref="ns2:_dlc_DocId" minOccurs="0"/>
                <xsd:element ref="ns2:Coowner" minOccurs="0"/>
                <xsd:element ref="ns2:FolderExtensions" minOccurs="0"/>
                <xsd:element ref="ns2:ParentID1" minOccurs="0"/>
                <xsd:element ref="ns2:GenericText2" minOccurs="0"/>
                <xsd:element ref="ns2:GenericHTML1" minOccurs="0"/>
                <xsd:element ref="ns4:MediaServiceDateTaken" minOccurs="0"/>
                <xsd:element ref="ns4:MediaServiceAutoTags" minOccurs="0"/>
                <xsd:element ref="ns5:Update_x0020_Parent_x0020_Child_x0020_Relation_x0020_for_x0020_KCDOCs2" minOccurs="0"/>
                <xsd:element ref="ns2:_dlc_DocIdUrl" minOccurs="0"/>
                <xsd:element ref="ns1:_dlc_Exempt" minOccurs="0"/>
                <xsd:element ref="ns1:_dlc_ExpireDateSaved" minOccurs="0"/>
                <xsd:element ref="ns1:_dlc_ExpireDate" minOccurs="0"/>
                <xsd:element ref="ns5:MediaServiceOCR" minOccurs="0"/>
                <xsd:element ref="ns5:MediaServiceEventHashCode" minOccurs="0"/>
                <xsd:element ref="ns5:MediaServiceGenerationTime"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10" nillable="true" ma:displayName="Page Content" ma:description="Page Content is a site column created by the Publishing feature. It is used on the Article Page Content Type as the content of the page." ma:internalName="PublishingPageContent">
      <xsd:simpleType>
        <xsd:restriction base="dms:Unknown"/>
      </xsd:simpleType>
    </xsd:element>
    <xsd:element name="AverageRating" ma:index="14" nillable="true" ma:displayName="Rating (0-5)" ma:decimals="2" ma:description="Average value of all the ratings that have been submitted" ma:internalName="AverageRating" ma:readOnly="true">
      <xsd:simpleType>
        <xsd:restriction base="dms:Number"/>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PublishingExpirationDate" ma:index="18"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ReportOwner" ma:index="38"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Exempt" ma:index="76" nillable="true" ma:displayName="Exempt from Policy" ma:description="" ma:hidden="true" ma:internalName="_dlc_Exempt" ma:readOnly="true">
      <xsd:simpleType>
        <xsd:restriction base="dms:Unknown"/>
      </xsd:simpleType>
    </xsd:element>
    <xsd:element name="_dlc_ExpireDateSaved" ma:index="77" nillable="true" ma:displayName="Original Expiration Date" ma:description="" ma:hidden="true" ma:internalName="_dlc_ExpireDateSaved" ma:readOnly="true">
      <xsd:simpleType>
        <xsd:restriction base="dms:DateTime"/>
      </xsd:simpleType>
    </xsd:element>
    <xsd:element name="_dlc_ExpireDate" ma:index="78"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6" nillable="true" ma:displayName="Expiration" ma:format="DateOnly" ma:internalName="Expire_x0020_Review" ma:readOnly="false">
      <xsd:simpleType>
        <xsd:restriction base="dms:DateTime"/>
      </xsd:simpleType>
    </xsd:element>
    <xsd:element name="Thumbnail1" ma:index="11"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20" nillable="true" ma:displayName="ContentID" ma:indexed="true" ma:internalName="ContentID" ma:readOnly="false">
      <xsd:simpleType>
        <xsd:restriction base="dms:Text">
          <xsd:maxLength value="255"/>
        </xsd:restriction>
      </xsd:simpleType>
    </xsd:element>
    <xsd:element name="Blog_x0020_Name" ma:index="21" nillable="true" ma:displayName="Blog Name" ma:description="Title of an Infopedia Blog" ma:internalName="Blog_x0020_Name">
      <xsd:simpleType>
        <xsd:restriction base="dms:Text">
          <xsd:maxLength value="255"/>
        </xsd:restriction>
      </xsd:simpleType>
    </xsd:element>
    <xsd:element name="_dlc_DocIdPersistId" ma:index="36" nillable="true" ma:displayName="Persist ID" ma:description="Keep ID on add." ma:hidden="true" ma:internalName="_dlc_DocIdPersistId" ma:readOnly="true">
      <xsd:simpleType>
        <xsd:restriction base="dms:Boolean"/>
      </xsd:simpleType>
    </xsd:element>
    <xsd:element name="eb54ac91059940029a3cc8a4ff5af673" ma:index="37"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od9986d31974458fb3007746ec0bce5f" ma:index="40"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k21a64daf20d4502b2796a1c6b8ce6c8" ma:index="41"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ef109fd36bcf4bcd9dd945731030600b" ma:index="43"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hd9637eefc984b85b6097c6374e15725" ma:index="44"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ga0c0bf70a6644469c61b3efa7025301" ma:index="45" nillable="true" ma:taxonomy="true" ma:internalName="ga0c0bf70a6644469c61b3efa7025301" ma:taxonomyFieldName="ExperienceContentType" ma:displayName="Experience Content Type" ma:default="" ma:fieldId="{0a0c0bf7-0a66-4446-9c61-b3efa7025301}" ma:sspId="e385fb40-52d4-4fae-9c5b-3e8ff8a5878e" ma:termSetId="5ebd4bde-7300-4f6f-8671-0d8e806c9260" ma:anchorId="f79c226e-0a27-41a1-99b5-91ff9ea65615"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i0d941ee1e744ffea7aeee9924c91cbb" ma:index="49"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m6d26e40ac264097a006193f92232ece" ma:index="50"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kf34bcdc8fc34e479d3f94c6210e8e27" ma:index="51"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mb88723863e1404388ba3733387d48df" ma:index="53"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TaxCatchAll" ma:index="5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k20e0dfa74bf4e44818db03027b0ccd8" ma:index="55"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l3c3ea61849e4288a8acc49bb5388e8c" ma:index="57"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ec5b2ad5c27b45fb8a00a1f27c7ce1ae" ma:index="59"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TaxCatchAllLabel" ma:index="60"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60f8d2dbb984f349d80d8196897f4d3" ma:index="61"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TaxKeywordTaxHTField" ma:index="62"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m6c7b4717b6346e6a075a59dd47eac69" ma:index="63"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ConfidentialityTaxHTField0" ma:index="64" ma:taxonomy="true" ma:internalName="ConfidentialityTaxHTField0" ma:taxonomyFieldName="Confidentiality" ma:displayName="Maximum Reach" ma:default="5;#internal users|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b4224c12c78d42ea9b214de0badf8358" ma:index="65"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66" nillable="true" ma:displayName="Document ID Value" ma:description="The value of the document ID assigned to this item." ma:indexed="true" ma:internalName="_dlc_DocId" ma:readOnly="true">
      <xsd:simpleType>
        <xsd:restriction base="dms:Text"/>
      </xsd:simpleType>
    </xsd:element>
    <xsd:element name="Coowner" ma:index="67"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olderExtensions" ma:index="68" nillable="true" ma:displayName="Folder Extensions" ma:description="On-DocSet sub folder to support inactive documents views." ma:internalName="FolderExtensions">
      <xsd:simpleType>
        <xsd:restriction base="dms:Unknown"/>
      </xsd:simpleType>
    </xsd:element>
    <xsd:element name="ParentID1" ma:index="69" nillable="true" ma:displayName="ParentID" ma:description="Used to maintain the parent-child relationship within Document Set and Documents" ma:indexed="true" ma:internalName="ParentID1">
      <xsd:simpleType>
        <xsd:restriction base="dms:Text">
          <xsd:maxLength value="255"/>
        </xsd:restriction>
      </xsd:simpleType>
    </xsd:element>
    <xsd:element name="GenericText2" ma:index="70" nillable="true" ma:displayName="GenericText2" ma:description="Generic field for future features in implementation" ma:indexed="true" ma:internalName="GenericText2">
      <xsd:simpleType>
        <xsd:restriction base="dms:Text">
          <xsd:maxLength value="255"/>
        </xsd:restriction>
      </xsd:simpleType>
    </xsd:element>
    <xsd:element name="GenericHTML1" ma:index="71" nillable="true" ma:displayName="GenericHTML1" ma:description="Generic field for future features in implementation" ma:internalName="GenericHTML1">
      <xsd:simpleType>
        <xsd:restriction base="dms:Unknown"/>
      </xsd:simpleType>
    </xsd:element>
    <xsd:element name="_dlc_DocIdUrl" ma:index="7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xsd:simpleType>
        <xsd:restriction base="dms:DateTime"/>
      </xsd:simpleType>
    </xsd:element>
    <xsd:element name="ApplyWorkflowRules" ma:index="19"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MediaServiceDateTaken" ma:index="72" nillable="true" ma:displayName="MediaServiceDateTaken" ma:description="" ma:hidden="true" ma:internalName="MediaServiceDateTaken" ma:readOnly="true">
      <xsd:simpleType>
        <xsd:restriction base="dms:Text"/>
      </xsd:simpleType>
    </xsd:element>
    <xsd:element name="MediaServiceAutoTags" ma:index="73"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7e1a94-f886-43f0-af7a-031cdfff3ff3" elementFormDefault="qualified">
    <xsd:import namespace="http://schemas.microsoft.com/office/2006/documentManagement/types"/>
    <xsd:import namespace="http://schemas.microsoft.com/office/infopath/2007/PartnerControls"/>
    <xsd:element name="Update_x0020_Parent_x0020_Child_x0020_Relation_x0020_for_x0020_KCDOCs2" ma:index="74" nillable="true" ma:displayName="Update Parent Child Relation for KCDOCs2" ma:internalName="Update_x0020_Parent_x0020_Child_x0020_Relation_x0020_for_x0020_KCDOCs2">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80" nillable="true" ma:displayName="MediaServiceOCR" ma:internalName="MediaServiceOCR" ma:readOnly="true">
      <xsd:simpleType>
        <xsd:restriction base="dms:Note">
          <xsd:maxLength value="255"/>
        </xsd:restriction>
      </xsd:simpleType>
    </xsd:element>
    <xsd:element name="MediaServiceEventHashCode" ma:index="81" nillable="true" ma:displayName="MediaServiceEventHashCode" ma:hidden="true" ma:internalName="MediaServiceEventHashCode" ma:readOnly="true">
      <xsd:simpleType>
        <xsd:restriction base="dms:Text"/>
      </xsd:simpleType>
    </xsd:element>
    <xsd:element name="MediaServiceGenerationTime" ma:index="82" nillable="true" ma:displayName="MediaServiceGenerationTime" ma:hidden="true" ma:internalName="MediaServiceGenerationTime" ma:readOnly="true">
      <xsd:simpleType>
        <xsd:restriction base="dms:Text"/>
      </xsd:simpleType>
    </xsd:element>
    <xsd:element name="MediaServiceAutoKeyPoints" ma:index="83" nillable="true" ma:displayName="MediaServiceAutoKeyPoints" ma:hidden="true" ma:internalName="MediaServiceAutoKeyPoints" ma:readOnly="true">
      <xsd:simpleType>
        <xsd:restriction base="dms:Note"/>
      </xsd:simpleType>
    </xsd:element>
    <xsd:element name="MediaServiceKeyPoints" ma:index="84"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2"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SharedContentType xmlns="Microsoft.SharePoint.Taxonomy.ContentTypeSync" SourceId="e385fb40-52d4-4fae-9c5b-3e8ff8a5878e" ContentTypeId="0x0101000E4CB7077FEE4FF7AE86D4A500EEC780030016C849C62B10EB41ACA8C7EEDEF40BB2" PreviousValue="false"/>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purl.org/dc/elements/1.1/"/>
    <ds:schemaRef ds:uri="http://schemas.microsoft.com/sharepoint/v3"/>
    <ds:schemaRef ds:uri="http://schemas.microsoft.com/office/infopath/2007/PartnerControls"/>
    <ds:schemaRef ds:uri="http://purl.org/dc/terms/"/>
    <ds:schemaRef ds:uri="http://schemas.openxmlformats.org/package/2006/metadata/core-properties"/>
    <ds:schemaRef ds:uri="1c7e1a94-f886-43f0-af7a-031cdfff3ff3"/>
    <ds:schemaRef ds:uri="http://schemas.microsoft.com/office/2006/documentManagement/types"/>
    <ds:schemaRef ds:uri="b3bc04a5-d503-43b1-b98c-a8cf663329d9"/>
    <ds:schemaRef ds:uri="230E9DF3-BE65-4C73-A93B-D1236EBD677E"/>
    <ds:schemaRef ds:uri="230e9df3-be65-4c73-a93b-d1236ebd677e"/>
    <ds:schemaRef ds:uri="http://www.w3.org/XML/1998/namespace"/>
    <ds:schemaRef ds:uri="http://purl.org/dc/dcmitype/"/>
  </ds:schemaRefs>
</ds:datastoreItem>
</file>

<file path=customXml/itemProps3.xml><?xml version="1.0" encoding="utf-8"?>
<ds:datastoreItem xmlns:ds="http://schemas.openxmlformats.org/officeDocument/2006/customXml" ds:itemID="{3B973DBB-7C3B-42BA-B9BC-F331E9067586}">
  <ds:schemaRefs>
    <ds:schemaRef ds:uri="office.server.policy"/>
  </ds:schemaRefs>
</ds:datastoreItem>
</file>

<file path=customXml/itemProps4.xml><?xml version="1.0" encoding="utf-8"?>
<ds:datastoreItem xmlns:ds="http://schemas.openxmlformats.org/officeDocument/2006/customXml" ds:itemID="{04D7C335-31C1-4A17-B7FE-7A6DF84E224C}">
  <ds:schemaRefs>
    <ds:schemaRef ds:uri="http://schemas.microsoft.com/sharepoint/events"/>
  </ds:schemaRefs>
</ds:datastoreItem>
</file>

<file path=customXml/itemProps5.xml><?xml version="1.0" encoding="utf-8"?>
<ds:datastoreItem xmlns:ds="http://schemas.openxmlformats.org/officeDocument/2006/customXml" ds:itemID="{B3A29164-DA73-41B1-BFC3-4E8B900C06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30e9df3-be65-4c73-a93b-d1236ebd677e"/>
    <ds:schemaRef ds:uri="230E9DF3-BE65-4C73-A93B-D1236EBD677E"/>
    <ds:schemaRef ds:uri="b3bc04a5-d503-43b1-b98c-a8cf663329d9"/>
    <ds:schemaRef ds:uri="1c7e1a94-f886-43f0-af7a-031cdfff3f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F34B36D7-59DB-45D2-95B8-64CD4BD584C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5729</Words>
  <Application>Microsoft Office PowerPoint</Application>
  <PresentationFormat>Custom</PresentationFormat>
  <Paragraphs>413</Paragraphs>
  <Slides>28</Slides>
  <Notes>27</Notes>
  <HiddenSlides>2</HiddenSlides>
  <MMClips>0</MMClips>
  <ScaleCrop>false</ScaleCrop>
  <HeadingPairs>
    <vt:vector size="8" baseType="variant">
      <vt:variant>
        <vt:lpstr>Fonts Used</vt:lpstr>
      </vt:variant>
      <vt:variant>
        <vt:i4>12</vt:i4>
      </vt:variant>
      <vt:variant>
        <vt:lpstr>Theme</vt:lpstr>
      </vt:variant>
      <vt:variant>
        <vt:i4>9</vt:i4>
      </vt:variant>
      <vt:variant>
        <vt:lpstr>Embedded OLE Servers</vt:lpstr>
      </vt:variant>
      <vt:variant>
        <vt:i4>1</vt:i4>
      </vt:variant>
      <vt:variant>
        <vt:lpstr>Slide Titles</vt:lpstr>
      </vt:variant>
      <vt:variant>
        <vt:i4>28</vt:i4>
      </vt:variant>
    </vt:vector>
  </HeadingPairs>
  <TitlesOfParts>
    <vt:vector size="50" baseType="lpstr">
      <vt:lpstr>Arial</vt:lpstr>
      <vt:lpstr>Calibri</vt:lpstr>
      <vt:lpstr>Consolas</vt:lpstr>
      <vt:lpstr>Georgia</vt:lpstr>
      <vt:lpstr>Segoe UI</vt:lpstr>
      <vt:lpstr>Segoe UI </vt:lpstr>
      <vt:lpstr>Segoe UI Bold</vt:lpstr>
      <vt:lpstr>Segoe UI Light</vt:lpstr>
      <vt:lpstr>Segoe UI Semibold</vt:lpstr>
      <vt:lpstr>Segoe UI Semilight</vt:lpstr>
      <vt:lpstr>Times New Roman</vt:lpstr>
      <vt:lpstr>Wingdings</vt:lpstr>
      <vt:lpstr>Dynamics 365</vt:lpstr>
      <vt:lpstr>DYNAMICS 2018</vt:lpstr>
      <vt:lpstr>WW_M&amp;O_Metro_2012_Template_16x9_v02</vt:lpstr>
      <vt:lpstr>5_WHITE TEMPLATE</vt:lpstr>
      <vt:lpstr>Server and Cloud 2013</vt:lpstr>
      <vt:lpstr>1_Dynamics 365</vt:lpstr>
      <vt:lpstr>1_WHITE TEMPLATE</vt:lpstr>
      <vt:lpstr>10_50191_Microsoft_Business_Application_Summit</vt:lpstr>
      <vt:lpstr>CloudOS</vt:lpstr>
      <vt:lpstr>think-cell Slide</vt:lpstr>
      <vt:lpstr>PowerPoint Presentation</vt:lpstr>
      <vt:lpstr>Digital transformation aspirations</vt:lpstr>
      <vt:lpstr>Digital gaps in today’s functional model</vt:lpstr>
      <vt:lpstr>Common digital gaps in knowing your customers</vt:lpstr>
      <vt:lpstr>Common digital gaps in empowering your employees</vt:lpstr>
      <vt:lpstr>Common digital gaps in the intelligent supply chain</vt:lpstr>
      <vt:lpstr>Business and IT status quo</vt:lpstr>
      <vt:lpstr>Democratizing business application creation </vt:lpstr>
      <vt:lpstr>Innovate faster with a low-code/no-code platform</vt:lpstr>
      <vt:lpstr>Know Your Customers – Opportunities  Creating a high-quality in-store customer welcome experience</vt:lpstr>
      <vt:lpstr>PowerPoint Presentation</vt:lpstr>
      <vt:lpstr>PowerPoint Presentation</vt:lpstr>
      <vt:lpstr>Empowering Employees – Challenges Rapidly delivering powerful apps at low cost using in-house resources</vt:lpstr>
      <vt:lpstr>PowerPoint Presentation</vt:lpstr>
      <vt:lpstr>PowerPoint Presentation</vt:lpstr>
      <vt:lpstr>Intelligent Supply Chain – Opportunities Driving better inventory buying decisions with PowerApps</vt:lpstr>
      <vt:lpstr>PowerPoint Presentation</vt:lpstr>
      <vt:lpstr>PowerPoint Presentation</vt:lpstr>
      <vt:lpstr>Introducing PowerApps</vt:lpstr>
      <vt:lpstr>A unique approach to building business apps</vt:lpstr>
      <vt:lpstr>PowerApps Demo</vt:lpstr>
      <vt:lpstr>Know Your Customers – Opportunities Creating a high-quality in-store customer welcome experience</vt:lpstr>
      <vt:lpstr>Empowering Employees – Challenges Rapidly delivering powerful apps at low cost using in-house resources</vt:lpstr>
      <vt:lpstr>Total Economic Impact (TEI)</vt:lpstr>
      <vt:lpstr>PowerPoint Presentation</vt:lpstr>
      <vt:lpstr>Getting started with PowerApps</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Retail | PowerApps Pitch Deck</dc:title>
  <dc:subject>&lt;Speech title here&gt;</dc:subject>
  <dc:creator>Enrique Plaza Garcia</dc:creator>
  <cp:keywords/>
  <dc:description>Template: Ariel Butz; ZUM Communications
Formatting: 
Audience Type:</dc:description>
  <cp:lastModifiedBy>Tobias Triebe</cp:lastModifiedBy>
  <cp:revision>1</cp:revision>
  <cp:lastPrinted>2018-11-06T11:49:05Z</cp:lastPrinted>
  <dcterms:created xsi:type="dcterms:W3CDTF">2018-10-08T18:11:35Z</dcterms:created>
  <dcterms:modified xsi:type="dcterms:W3CDTF">2019-02-26T09:05:19Z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0x0101000E4CB7077FEE4FF7AE86D4A500EEC780030016C849C62B10EB41ACA8C7EEDEF40BB2006A83F15B98C1FD4E8D76F6993277120D</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Owner">
    <vt:lpwstr>eplaza@microsoft.com</vt:lpwstr>
  </property>
  <property fmtid="{D5CDD505-2E9C-101B-9397-08002B2CF9AE}" pid="14" name="MSIP_Label_f42aa342-8706-4288-bd11-ebb85995028c_SetDate">
    <vt:lpwstr>2018-10-08T18:11:37.7955581Z</vt:lpwstr>
  </property>
  <property fmtid="{D5CDD505-2E9C-101B-9397-08002B2CF9AE}" pid="15" name="MSIP_Label_f42aa342-8706-4288-bd11-ebb85995028c_Name">
    <vt:lpwstr>General</vt:lpwstr>
  </property>
  <property fmtid="{D5CDD505-2E9C-101B-9397-08002B2CF9AE}" pid="16" name="MSIP_Label_f42aa342-8706-4288-bd11-ebb85995028c_Application">
    <vt:lpwstr>Microsoft Azure Information Protection</vt:lpwstr>
  </property>
  <property fmtid="{D5CDD505-2E9C-101B-9397-08002B2CF9AE}" pid="17" name="MSIP_Label_f42aa342-8706-4288-bd11-ebb85995028c_Extended_MSFT_Method">
    <vt:lpwstr>Automatic</vt:lpwstr>
  </property>
  <property fmtid="{D5CDD505-2E9C-101B-9397-08002B2CF9AE}" pid="18" name="Sensitivity">
    <vt:lpwstr>General</vt:lpwstr>
  </property>
  <property fmtid="{D5CDD505-2E9C-101B-9397-08002B2CF9AE}" pid="19" name="AuthorIds_UIVersion_20992">
    <vt:lpwstr>42,70</vt:lpwstr>
  </property>
  <property fmtid="{D5CDD505-2E9C-101B-9397-08002B2CF9AE}" pid="20" name="_dlc_policyId">
    <vt:lpwstr>0x0101000E4CB7077FEE4FF7AE86D4A500EEC780030016C849C62B10EB41ACA8C7EEDEF40BB2006A83F15B98C1FD4E8D76F6993277120D|-2104630519</vt:lpwstr>
  </property>
  <property fmtid="{D5CDD505-2E9C-101B-9397-08002B2CF9AE}" pid="21" name="ItemRetentionFormula">
    <vt:lpwstr>&lt;formula id="Microsoft.Office.RecordsManagement.PolicyFeatures.Expiration.Formula.BuiltIn"&gt;&lt;number&gt;0&lt;/number&gt;&lt;property&gt;Expire_x005f_x0020_Review&lt;/property&gt;&lt;propertyId&gt;4efb7b69-53dd-4711-a372-96a7c80c7a38&lt;/propertyId&gt;&lt;period&gt;days&lt;/period&gt;&lt;/formula&gt;</vt:lpwstr>
  </property>
  <property fmtid="{D5CDD505-2E9C-101B-9397-08002B2CF9AE}" pid="22" name="_dlc_DocIdItemGuid">
    <vt:lpwstr>3809210c-39c8-45ee-a42e-7246120a0922</vt:lpwstr>
  </property>
  <property fmtid="{D5CDD505-2E9C-101B-9397-08002B2CF9AE}" pid="23" name="TaxKeyword">
    <vt:lpwstr/>
  </property>
  <property fmtid="{D5CDD505-2E9C-101B-9397-08002B2CF9AE}" pid="24" name="Region">
    <vt:lpwstr/>
  </property>
  <property fmtid="{D5CDD505-2E9C-101B-9397-08002B2CF9AE}" pid="25" name="ItemType">
    <vt:lpwstr>16;#customer presentations|18e9ae94-e321-4eea-82d2-ad5b2f470f3c</vt:lpwstr>
  </property>
  <property fmtid="{D5CDD505-2E9C-101B-9397-08002B2CF9AE}" pid="26" name="Confidentiality">
    <vt:lpwstr>14;#customer ready|8986c41d-21c5-4f8f-8a12-ea4625b46858</vt:lpwstr>
  </property>
  <property fmtid="{D5CDD505-2E9C-101B-9397-08002B2CF9AE}" pid="27" name="Industries">
    <vt:lpwstr>217;#retail sector|9ae6ef23-8d8a-476f-aa52-b499c395f362</vt:lpwstr>
  </property>
  <property fmtid="{D5CDD505-2E9C-101B-9397-08002B2CF9AE}" pid="28" name="SMSGDomain">
    <vt:lpwstr>454;#Dynamics Domain|c9ee6292-a1e2-403c-bbb9-76077437e5b5;#453;#Microsoft Business Solutions|659377a4-c7bd-435e-b683-bdae8524bc80;#2548;#Business Applications Domain|610af3f5-b43d-455a-97a7-f917993f5652</vt:lpwstr>
  </property>
  <property fmtid="{D5CDD505-2E9C-101B-9397-08002B2CF9AE}" pid="29" name="Competitors">
    <vt:lpwstr/>
  </property>
  <property fmtid="{D5CDD505-2E9C-101B-9397-08002B2CF9AE}" pid="30" name="ExperienceContentType">
    <vt:lpwstr/>
  </property>
  <property fmtid="{D5CDD505-2E9C-101B-9397-08002B2CF9AE}" pid="31" name="BusinessArchitecture">
    <vt:lpwstr>2743;#Microsoft Power platform|89e3aef7-17c4-4d94-8911-f58a28f8fed8</vt:lpwstr>
  </property>
  <property fmtid="{D5CDD505-2E9C-101B-9397-08002B2CF9AE}" pid="32" name="Products">
    <vt:lpwstr>2321;#PowerApps|c2b7c9b5-267e-4ead-becc-03446bde7831</vt:lpwstr>
  </property>
  <property fmtid="{D5CDD505-2E9C-101B-9397-08002B2CF9AE}" pid="33" name="ActivitiesAndPrograms">
    <vt:lpwstr/>
  </property>
  <property fmtid="{D5CDD505-2E9C-101B-9397-08002B2CF9AE}" pid="34" name="Partners">
    <vt:lpwstr/>
  </property>
  <property fmtid="{D5CDD505-2E9C-101B-9397-08002B2CF9AE}" pid="35" name="Segments">
    <vt:lpwstr/>
  </property>
  <property fmtid="{D5CDD505-2E9C-101B-9397-08002B2CF9AE}" pid="36" name="Topics">
    <vt:lpwstr/>
  </property>
  <property fmtid="{D5CDD505-2E9C-101B-9397-08002B2CF9AE}" pid="37" name="Groups">
    <vt:lpwstr/>
  </property>
  <property fmtid="{D5CDD505-2E9C-101B-9397-08002B2CF9AE}" pid="38" name="_docset_NoMedatataSyncRequired">
    <vt:lpwstr>False</vt:lpwstr>
  </property>
  <property fmtid="{D5CDD505-2E9C-101B-9397-08002B2CF9AE}" pid="39" name="Languages">
    <vt:lpwstr/>
  </property>
  <property fmtid="{D5CDD505-2E9C-101B-9397-08002B2CF9AE}" pid="40" name="TechnicalLevel">
    <vt:lpwstr>1104;#100|7d022d07-ff67-4af8-910d-8ea6b46b5908</vt:lpwstr>
  </property>
  <property fmtid="{D5CDD505-2E9C-101B-9397-08002B2CF9AE}" pid="41" name="Audiences">
    <vt:lpwstr/>
  </property>
  <property fmtid="{D5CDD505-2E9C-101B-9397-08002B2CF9AE}" pid="42" name="Roles">
    <vt:lpwstr/>
  </property>
  <property fmtid="{D5CDD505-2E9C-101B-9397-08002B2CF9AE}" pid="43" name="EnterpriseDomainTags">
    <vt:lpwstr/>
  </property>
  <property fmtid="{D5CDD505-2E9C-101B-9397-08002B2CF9AE}" pid="44" name="NewsType">
    <vt:lpwstr/>
  </property>
  <property fmtid="{D5CDD505-2E9C-101B-9397-08002B2CF9AE}" pid="45" name="MSProducts">
    <vt:lpwstr/>
  </property>
  <property fmtid="{D5CDD505-2E9C-101B-9397-08002B2CF9AE}" pid="46" name="l6f004f21209409da86a713c0f24627d">
    <vt:lpwstr/>
  </property>
  <property fmtid="{D5CDD505-2E9C-101B-9397-08002B2CF9AE}" pid="47" name="MSProductsTaxHTField0">
    <vt:lpwstr/>
  </property>
  <property fmtid="{D5CDD505-2E9C-101B-9397-08002B2CF9AE}" pid="48" name="e8080b0481964c759b2c36ae49591b31">
    <vt:lpwstr/>
  </property>
  <property fmtid="{D5CDD505-2E9C-101B-9397-08002B2CF9AE}" pid="49" name="ldac8aee9d1f469e8cd8c3f8d6a615f2">
    <vt:lpwstr/>
  </property>
  <property fmtid="{D5CDD505-2E9C-101B-9397-08002B2CF9AE}" pid="50" name="EmployeeRole">
    <vt:lpwstr/>
  </property>
  <property fmtid="{D5CDD505-2E9C-101B-9397-08002B2CF9AE}" pid="51" name="NewsTopic">
    <vt:lpwstr/>
  </property>
  <property fmtid="{D5CDD505-2E9C-101B-9397-08002B2CF9AE}" pid="52" name="NewsSource">
    <vt:lpwstr/>
  </property>
  <property fmtid="{D5CDD505-2E9C-101B-9397-08002B2CF9AE}" pid="53" name="SMSGTags">
    <vt:lpwstr/>
  </property>
  <property fmtid="{D5CDD505-2E9C-101B-9397-08002B2CF9AE}" pid="54" name="MSPhysicalGeography">
    <vt:lpwstr/>
  </property>
  <property fmtid="{D5CDD505-2E9C-101B-9397-08002B2CF9AE}" pid="55" name="j3562c58ee414e028925bc902cfc01a1">
    <vt:lpwstr/>
  </property>
  <property fmtid="{D5CDD505-2E9C-101B-9397-08002B2CF9AE}" pid="56" name="la4444b61d19467597d63190b69ac227">
    <vt:lpwstr/>
  </property>
  <property fmtid="{D5CDD505-2E9C-101B-9397-08002B2CF9AE}" pid="57" name="of67e5d4b76f4a9db8769983fda9cec0">
    <vt:lpwstr/>
  </property>
</Properties>
</file>